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sldIdLst>
    <p:sldId id="257" r:id="rId2"/>
    <p:sldId id="268" r:id="rId3"/>
    <p:sldId id="265" r:id="rId4"/>
    <p:sldId id="270" r:id="rId5"/>
    <p:sldId id="271" r:id="rId6"/>
    <p:sldId id="267" r:id="rId7"/>
    <p:sldId id="266" r:id="rId8"/>
    <p:sldId id="272" r:id="rId9"/>
    <p:sldId id="281" r:id="rId10"/>
    <p:sldId id="282" r:id="rId11"/>
    <p:sldId id="273" r:id="rId12"/>
    <p:sldId id="275" r:id="rId13"/>
    <p:sldId id="276" r:id="rId14"/>
    <p:sldId id="277" r:id="rId15"/>
    <p:sldId id="294" r:id="rId16"/>
    <p:sldId id="280" r:id="rId17"/>
    <p:sldId id="278" r:id="rId18"/>
    <p:sldId id="279" r:id="rId19"/>
    <p:sldId id="283" r:id="rId20"/>
    <p:sldId id="284" r:id="rId21"/>
    <p:sldId id="285" r:id="rId22"/>
    <p:sldId id="286" r:id="rId23"/>
    <p:sldId id="287" r:id="rId24"/>
    <p:sldId id="288" r:id="rId25"/>
    <p:sldId id="290" r:id="rId26"/>
    <p:sldId id="289" r:id="rId27"/>
    <p:sldId id="291" r:id="rId28"/>
    <p:sldId id="262" r:id="rId29"/>
    <p:sldId id="292" r:id="rId30"/>
    <p:sldId id="293" r:id="rId31"/>
    <p:sldId id="295" r:id="rId3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84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7" d="100"/>
          <a:sy n="117" d="100"/>
        </p:scale>
        <p:origin x="102" y="9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00" d="100"/>
        <a:sy n="100" d="100"/>
      </p:scale>
      <p:origin x="0" y="0"/>
    </p:cViewPr>
  </p:notesTextViewPr>
  <p:sorterViewPr>
    <p:cViewPr>
      <p:scale>
        <a:sx n="66" d="100"/>
        <a:sy n="66" d="100"/>
      </p:scale>
      <p:origin x="0" y="846"/>
    </p:cViewPr>
  </p:sorterViewPr>
  <p:notesViewPr>
    <p:cSldViewPr>
      <p:cViewPr varScale="1">
        <p:scale>
          <a:sx n="42" d="100"/>
          <a:sy n="42" d="100"/>
        </p:scale>
        <p:origin x="-145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29.xml"/><Relationship Id="rId3" Type="http://schemas.openxmlformats.org/officeDocument/2006/relationships/slide" Target="slides/slide9.xml"/><Relationship Id="rId7" Type="http://schemas.openxmlformats.org/officeDocument/2006/relationships/slide" Target="slides/slide14.xml"/><Relationship Id="rId2" Type="http://schemas.openxmlformats.org/officeDocument/2006/relationships/slide" Target="slides/slide8.xml"/><Relationship Id="rId1" Type="http://schemas.openxmlformats.org/officeDocument/2006/relationships/slide" Target="slides/slide5.xml"/><Relationship Id="rId6" Type="http://schemas.openxmlformats.org/officeDocument/2006/relationships/slide" Target="slides/slide12.xml"/><Relationship Id="rId5" Type="http://schemas.openxmlformats.org/officeDocument/2006/relationships/slide" Target="slides/slide11.xml"/><Relationship Id="rId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441BC056-7B68-06F6-B71A-24555FAF80FD}"/>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5123" name="Rectangle 3">
            <a:extLst>
              <a:ext uri="{FF2B5EF4-FFF2-40B4-BE49-F238E27FC236}">
                <a16:creationId xmlns:a16="http://schemas.microsoft.com/office/drawing/2014/main" id="{20658877-01CB-9DA8-4E6A-ACF9D14DCF54}"/>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5124" name="Rectangle 4">
            <a:extLst>
              <a:ext uri="{FF2B5EF4-FFF2-40B4-BE49-F238E27FC236}">
                <a16:creationId xmlns:a16="http://schemas.microsoft.com/office/drawing/2014/main" id="{BB02476F-2F45-132E-5943-0485950F1A58}"/>
              </a:ext>
            </a:extLst>
          </p:cNvPr>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a:extLst>
              <a:ext uri="{FF2B5EF4-FFF2-40B4-BE49-F238E27FC236}">
                <a16:creationId xmlns:a16="http://schemas.microsoft.com/office/drawing/2014/main" id="{98DBE36F-1FE9-33FF-F88F-E1309BB44083}"/>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5126" name="Rectangle 6">
            <a:extLst>
              <a:ext uri="{FF2B5EF4-FFF2-40B4-BE49-F238E27FC236}">
                <a16:creationId xmlns:a16="http://schemas.microsoft.com/office/drawing/2014/main" id="{6A651115-6E11-7CE0-2AA1-769995C61D8B}"/>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5127" name="Rectangle 7">
            <a:extLst>
              <a:ext uri="{FF2B5EF4-FFF2-40B4-BE49-F238E27FC236}">
                <a16:creationId xmlns:a16="http://schemas.microsoft.com/office/drawing/2014/main" id="{5C2822F6-1F33-3C69-49BD-5AB8E26380DE}"/>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632FAE1-F49E-4047-ACAE-A70D85A12097}"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405F2EC-E6C4-0B84-3B4B-D92C61A97AEA}"/>
              </a:ext>
            </a:extLst>
          </p:cNvPr>
          <p:cNvSpPr>
            <a:spLocks noGrp="1" noChangeArrowheads="1"/>
          </p:cNvSpPr>
          <p:nvPr>
            <p:ph type="sldNum" sz="quarter" idx="5"/>
          </p:nvPr>
        </p:nvSpPr>
        <p:spPr>
          <a:ln/>
        </p:spPr>
        <p:txBody>
          <a:bodyPr/>
          <a:lstStyle/>
          <a:p>
            <a:fld id="{C55DF638-0DBB-4993-9068-49130F9CE47E}" type="slidenum">
              <a:rPr lang="en-GB" altLang="en-US"/>
              <a:pPr/>
              <a:t>1</a:t>
            </a:fld>
            <a:endParaRPr lang="en-GB" altLang="en-US"/>
          </a:p>
        </p:txBody>
      </p:sp>
      <p:sp>
        <p:nvSpPr>
          <p:cNvPr id="4098" name="Rectangle 2">
            <a:extLst>
              <a:ext uri="{FF2B5EF4-FFF2-40B4-BE49-F238E27FC236}">
                <a16:creationId xmlns:a16="http://schemas.microsoft.com/office/drawing/2014/main" id="{BEA41941-AD8B-6936-12B2-53F24B50B61A}"/>
              </a:ext>
            </a:extLst>
          </p:cNvPr>
          <p:cNvSpPr>
            <a:spLocks noChangeArrowheads="1" noTextEdit="1"/>
          </p:cNvSpPr>
          <p:nvPr>
            <p:ph type="sldImg"/>
          </p:nvPr>
        </p:nvSpPr>
        <p:spPr>
          <a:xfrm>
            <a:off x="1511300" y="685800"/>
            <a:ext cx="3836988" cy="2878138"/>
          </a:xfrm>
          <a:ln/>
        </p:spPr>
      </p:sp>
      <p:sp>
        <p:nvSpPr>
          <p:cNvPr id="4099" name="Rectangle 3">
            <a:extLst>
              <a:ext uri="{FF2B5EF4-FFF2-40B4-BE49-F238E27FC236}">
                <a16:creationId xmlns:a16="http://schemas.microsoft.com/office/drawing/2014/main" id="{D46347D6-4158-61FC-5335-DC68DDE7CFC6}"/>
              </a:ext>
            </a:extLst>
          </p:cNvPr>
          <p:cNvSpPr>
            <a:spLocks noGrp="1" noChangeArrowheads="1"/>
          </p:cNvSpPr>
          <p:nvPr>
            <p:ph type="body" idx="1"/>
          </p:nvPr>
        </p:nvSpPr>
        <p:spPr>
          <a:xfrm>
            <a:off x="457200" y="3849688"/>
            <a:ext cx="5715000" cy="4633912"/>
          </a:xfrm>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8EB50D5-84B8-04AC-03FF-1765871B2941}"/>
              </a:ext>
            </a:extLst>
          </p:cNvPr>
          <p:cNvSpPr>
            <a:spLocks noGrp="1" noChangeArrowheads="1"/>
          </p:cNvSpPr>
          <p:nvPr>
            <p:ph type="sldNum" sz="quarter" idx="5"/>
          </p:nvPr>
        </p:nvSpPr>
        <p:spPr>
          <a:ln/>
        </p:spPr>
        <p:txBody>
          <a:bodyPr/>
          <a:lstStyle/>
          <a:p>
            <a:fld id="{B2627A71-8D45-4553-B596-ED9B3993527C}" type="slidenum">
              <a:rPr lang="en-GB" altLang="en-US"/>
              <a:pPr/>
              <a:t>10</a:t>
            </a:fld>
            <a:endParaRPr lang="en-GB" altLang="en-US"/>
          </a:p>
        </p:txBody>
      </p:sp>
      <p:sp>
        <p:nvSpPr>
          <p:cNvPr id="59394" name="Rectangle 2">
            <a:extLst>
              <a:ext uri="{FF2B5EF4-FFF2-40B4-BE49-F238E27FC236}">
                <a16:creationId xmlns:a16="http://schemas.microsoft.com/office/drawing/2014/main" id="{79384C4C-F305-F591-458B-050D05535E2B}"/>
              </a:ext>
            </a:extLst>
          </p:cNvPr>
          <p:cNvSpPr>
            <a:spLocks noChangeArrowheads="1" noTextEdit="1"/>
          </p:cNvSpPr>
          <p:nvPr>
            <p:ph type="sldImg"/>
          </p:nvPr>
        </p:nvSpPr>
        <p:spPr>
          <a:ln/>
        </p:spPr>
      </p:sp>
      <p:sp>
        <p:nvSpPr>
          <p:cNvPr id="59395" name="Rectangle 3">
            <a:extLst>
              <a:ext uri="{FF2B5EF4-FFF2-40B4-BE49-F238E27FC236}">
                <a16:creationId xmlns:a16="http://schemas.microsoft.com/office/drawing/2014/main" id="{8ED3F4FE-F339-419F-C6B1-9CC3DCA6077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A623122-73A8-5D63-6BE1-A571354EF005}"/>
              </a:ext>
            </a:extLst>
          </p:cNvPr>
          <p:cNvSpPr>
            <a:spLocks noGrp="1" noChangeArrowheads="1"/>
          </p:cNvSpPr>
          <p:nvPr>
            <p:ph type="sldNum" sz="quarter" idx="5"/>
          </p:nvPr>
        </p:nvSpPr>
        <p:spPr>
          <a:ln/>
        </p:spPr>
        <p:txBody>
          <a:bodyPr/>
          <a:lstStyle/>
          <a:p>
            <a:fld id="{502F06D9-1C69-47D1-AE44-8346AE9032C8}" type="slidenum">
              <a:rPr lang="en-GB" altLang="en-US"/>
              <a:pPr/>
              <a:t>11</a:t>
            </a:fld>
            <a:endParaRPr lang="en-GB" altLang="en-US"/>
          </a:p>
        </p:txBody>
      </p:sp>
      <p:sp>
        <p:nvSpPr>
          <p:cNvPr id="60418" name="Rectangle 2">
            <a:extLst>
              <a:ext uri="{FF2B5EF4-FFF2-40B4-BE49-F238E27FC236}">
                <a16:creationId xmlns:a16="http://schemas.microsoft.com/office/drawing/2014/main" id="{D23B5607-D4F2-AE86-21B3-C4354FE9FFE7}"/>
              </a:ext>
            </a:extLst>
          </p:cNvPr>
          <p:cNvSpPr>
            <a:spLocks noChangeArrowheads="1" noTextEdit="1"/>
          </p:cNvSpPr>
          <p:nvPr>
            <p:ph type="sldImg"/>
          </p:nvPr>
        </p:nvSpPr>
        <p:spPr>
          <a:ln/>
        </p:spPr>
      </p:sp>
      <p:sp>
        <p:nvSpPr>
          <p:cNvPr id="60419" name="Rectangle 3">
            <a:extLst>
              <a:ext uri="{FF2B5EF4-FFF2-40B4-BE49-F238E27FC236}">
                <a16:creationId xmlns:a16="http://schemas.microsoft.com/office/drawing/2014/main" id="{8748A3D7-0342-42EE-80C4-B56208B8DBC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53729DF-19E0-5EEF-2B69-869A5E6B20C9}"/>
              </a:ext>
            </a:extLst>
          </p:cNvPr>
          <p:cNvSpPr>
            <a:spLocks noGrp="1" noChangeArrowheads="1"/>
          </p:cNvSpPr>
          <p:nvPr>
            <p:ph type="sldNum" sz="quarter" idx="5"/>
          </p:nvPr>
        </p:nvSpPr>
        <p:spPr>
          <a:ln/>
        </p:spPr>
        <p:txBody>
          <a:bodyPr/>
          <a:lstStyle/>
          <a:p>
            <a:fld id="{D3B51E94-481B-46D2-B5FD-34F5E7C17386}" type="slidenum">
              <a:rPr lang="en-GB" altLang="en-US"/>
              <a:pPr/>
              <a:t>12</a:t>
            </a:fld>
            <a:endParaRPr lang="en-GB" altLang="en-US"/>
          </a:p>
        </p:txBody>
      </p:sp>
      <p:sp>
        <p:nvSpPr>
          <p:cNvPr id="61442" name="Rectangle 2">
            <a:extLst>
              <a:ext uri="{FF2B5EF4-FFF2-40B4-BE49-F238E27FC236}">
                <a16:creationId xmlns:a16="http://schemas.microsoft.com/office/drawing/2014/main" id="{C671E56B-B119-0DC1-5D3A-12259F4A882E}"/>
              </a:ext>
            </a:extLst>
          </p:cNvPr>
          <p:cNvSpPr>
            <a:spLocks noChangeArrowheads="1" noTextEdit="1"/>
          </p:cNvSpPr>
          <p:nvPr>
            <p:ph type="sldImg"/>
          </p:nvPr>
        </p:nvSpPr>
        <p:spPr>
          <a:ln/>
        </p:spPr>
      </p:sp>
      <p:sp>
        <p:nvSpPr>
          <p:cNvPr id="61443" name="Rectangle 3">
            <a:extLst>
              <a:ext uri="{FF2B5EF4-FFF2-40B4-BE49-F238E27FC236}">
                <a16:creationId xmlns:a16="http://schemas.microsoft.com/office/drawing/2014/main" id="{603AA68F-3D68-2D9B-63E2-DE0080619EF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23AEA56-D9B8-3027-03F5-778A612B641A}"/>
              </a:ext>
            </a:extLst>
          </p:cNvPr>
          <p:cNvSpPr>
            <a:spLocks noGrp="1" noChangeArrowheads="1"/>
          </p:cNvSpPr>
          <p:nvPr>
            <p:ph type="sldNum" sz="quarter" idx="5"/>
          </p:nvPr>
        </p:nvSpPr>
        <p:spPr>
          <a:ln/>
        </p:spPr>
        <p:txBody>
          <a:bodyPr/>
          <a:lstStyle/>
          <a:p>
            <a:fld id="{C10E6CAB-D0EF-4375-8916-FF7B677B9282}" type="slidenum">
              <a:rPr lang="en-GB" altLang="en-US"/>
              <a:pPr/>
              <a:t>13</a:t>
            </a:fld>
            <a:endParaRPr lang="en-GB" altLang="en-US"/>
          </a:p>
        </p:txBody>
      </p:sp>
      <p:sp>
        <p:nvSpPr>
          <p:cNvPr id="62466" name="Rectangle 2">
            <a:extLst>
              <a:ext uri="{FF2B5EF4-FFF2-40B4-BE49-F238E27FC236}">
                <a16:creationId xmlns:a16="http://schemas.microsoft.com/office/drawing/2014/main" id="{1BF5707A-7EF8-1D52-EE89-66A890BC204E}"/>
              </a:ext>
            </a:extLst>
          </p:cNvPr>
          <p:cNvSpPr>
            <a:spLocks noChangeArrowheads="1" noTextEdit="1"/>
          </p:cNvSpPr>
          <p:nvPr>
            <p:ph type="sldImg"/>
          </p:nvPr>
        </p:nvSpPr>
        <p:spPr>
          <a:ln/>
        </p:spPr>
      </p:sp>
      <p:sp>
        <p:nvSpPr>
          <p:cNvPr id="62467" name="Rectangle 3">
            <a:extLst>
              <a:ext uri="{FF2B5EF4-FFF2-40B4-BE49-F238E27FC236}">
                <a16:creationId xmlns:a16="http://schemas.microsoft.com/office/drawing/2014/main" id="{5B59646C-62B6-FAC7-8774-4AA6419242C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42FD5FC-3E60-5C44-65BC-6185C400C9D0}"/>
              </a:ext>
            </a:extLst>
          </p:cNvPr>
          <p:cNvSpPr>
            <a:spLocks noGrp="1" noChangeArrowheads="1"/>
          </p:cNvSpPr>
          <p:nvPr>
            <p:ph type="sldNum" sz="quarter" idx="5"/>
          </p:nvPr>
        </p:nvSpPr>
        <p:spPr>
          <a:ln/>
        </p:spPr>
        <p:txBody>
          <a:bodyPr/>
          <a:lstStyle/>
          <a:p>
            <a:fld id="{CEDD52D2-F482-4FE3-8C3F-142E9721CD3F}" type="slidenum">
              <a:rPr lang="en-GB" altLang="en-US"/>
              <a:pPr/>
              <a:t>14</a:t>
            </a:fld>
            <a:endParaRPr lang="en-GB" altLang="en-US"/>
          </a:p>
        </p:txBody>
      </p:sp>
      <p:sp>
        <p:nvSpPr>
          <p:cNvPr id="63490" name="Rectangle 2">
            <a:extLst>
              <a:ext uri="{FF2B5EF4-FFF2-40B4-BE49-F238E27FC236}">
                <a16:creationId xmlns:a16="http://schemas.microsoft.com/office/drawing/2014/main" id="{AB0513CB-1DE5-353A-360F-83D8373DE6D3}"/>
              </a:ext>
            </a:extLst>
          </p:cNvPr>
          <p:cNvSpPr>
            <a:spLocks noChangeArrowheads="1" noTextEdit="1"/>
          </p:cNvSpPr>
          <p:nvPr>
            <p:ph type="sldImg"/>
          </p:nvPr>
        </p:nvSpPr>
        <p:spPr>
          <a:ln/>
        </p:spPr>
      </p:sp>
      <p:sp>
        <p:nvSpPr>
          <p:cNvPr id="63491" name="Rectangle 3">
            <a:extLst>
              <a:ext uri="{FF2B5EF4-FFF2-40B4-BE49-F238E27FC236}">
                <a16:creationId xmlns:a16="http://schemas.microsoft.com/office/drawing/2014/main" id="{10632AC2-9A8C-ACE8-D205-C49EA9FF16F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5B3165F-10AF-708A-7C48-52198328193B}"/>
              </a:ext>
            </a:extLst>
          </p:cNvPr>
          <p:cNvSpPr>
            <a:spLocks noGrp="1" noChangeArrowheads="1"/>
          </p:cNvSpPr>
          <p:nvPr>
            <p:ph type="sldNum" sz="quarter" idx="5"/>
          </p:nvPr>
        </p:nvSpPr>
        <p:spPr>
          <a:ln/>
        </p:spPr>
        <p:txBody>
          <a:bodyPr/>
          <a:lstStyle/>
          <a:p>
            <a:fld id="{BB387489-5BFF-422C-9421-07D5C40CAB9D}" type="slidenum">
              <a:rPr lang="en-GB" altLang="en-US"/>
              <a:pPr/>
              <a:t>15</a:t>
            </a:fld>
            <a:endParaRPr lang="en-GB" altLang="en-US"/>
          </a:p>
        </p:txBody>
      </p:sp>
      <p:sp>
        <p:nvSpPr>
          <p:cNvPr id="64514" name="Rectangle 2">
            <a:extLst>
              <a:ext uri="{FF2B5EF4-FFF2-40B4-BE49-F238E27FC236}">
                <a16:creationId xmlns:a16="http://schemas.microsoft.com/office/drawing/2014/main" id="{68B4A41A-02D6-8131-4A63-D88A8DFA23A0}"/>
              </a:ext>
            </a:extLst>
          </p:cNvPr>
          <p:cNvSpPr>
            <a:spLocks noChangeArrowheads="1" noTextEdit="1"/>
          </p:cNvSpPr>
          <p:nvPr>
            <p:ph type="sldImg"/>
          </p:nvPr>
        </p:nvSpPr>
        <p:spPr>
          <a:ln/>
        </p:spPr>
      </p:sp>
      <p:sp>
        <p:nvSpPr>
          <p:cNvPr id="64515" name="Rectangle 3">
            <a:extLst>
              <a:ext uri="{FF2B5EF4-FFF2-40B4-BE49-F238E27FC236}">
                <a16:creationId xmlns:a16="http://schemas.microsoft.com/office/drawing/2014/main" id="{7BAE0396-0B50-43C5-EEB0-4D0DB1B91CF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06888B2-725B-3295-5D93-E2F4C0EE45DD}"/>
              </a:ext>
            </a:extLst>
          </p:cNvPr>
          <p:cNvSpPr>
            <a:spLocks noGrp="1" noChangeArrowheads="1"/>
          </p:cNvSpPr>
          <p:nvPr>
            <p:ph type="sldNum" sz="quarter" idx="5"/>
          </p:nvPr>
        </p:nvSpPr>
        <p:spPr>
          <a:ln/>
        </p:spPr>
        <p:txBody>
          <a:bodyPr/>
          <a:lstStyle/>
          <a:p>
            <a:fld id="{DE99773A-0192-4F89-B5D4-1B85AAE2E49A}" type="slidenum">
              <a:rPr lang="en-GB" altLang="en-US"/>
              <a:pPr/>
              <a:t>16</a:t>
            </a:fld>
            <a:endParaRPr lang="en-GB" altLang="en-US"/>
          </a:p>
        </p:txBody>
      </p:sp>
      <p:sp>
        <p:nvSpPr>
          <p:cNvPr id="65538" name="Rectangle 2">
            <a:extLst>
              <a:ext uri="{FF2B5EF4-FFF2-40B4-BE49-F238E27FC236}">
                <a16:creationId xmlns:a16="http://schemas.microsoft.com/office/drawing/2014/main" id="{171B0F76-801A-35E9-D985-6378A93981EC}"/>
              </a:ext>
            </a:extLst>
          </p:cNvPr>
          <p:cNvSpPr>
            <a:spLocks noChangeArrowheads="1" noTextEdit="1"/>
          </p:cNvSpPr>
          <p:nvPr>
            <p:ph type="sldImg"/>
          </p:nvPr>
        </p:nvSpPr>
        <p:spPr>
          <a:ln/>
        </p:spPr>
      </p:sp>
      <p:sp>
        <p:nvSpPr>
          <p:cNvPr id="65539" name="Rectangle 3">
            <a:extLst>
              <a:ext uri="{FF2B5EF4-FFF2-40B4-BE49-F238E27FC236}">
                <a16:creationId xmlns:a16="http://schemas.microsoft.com/office/drawing/2014/main" id="{D163A4D2-72C5-DC4F-2044-931D3BD93EA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D470E5F-31E1-682E-360D-42DDFBAA670C}"/>
              </a:ext>
            </a:extLst>
          </p:cNvPr>
          <p:cNvSpPr>
            <a:spLocks noGrp="1" noChangeArrowheads="1"/>
          </p:cNvSpPr>
          <p:nvPr>
            <p:ph type="sldNum" sz="quarter" idx="5"/>
          </p:nvPr>
        </p:nvSpPr>
        <p:spPr>
          <a:ln/>
        </p:spPr>
        <p:txBody>
          <a:bodyPr/>
          <a:lstStyle/>
          <a:p>
            <a:fld id="{CC929484-BFF8-47BC-8B25-88FFF3BC23D2}" type="slidenum">
              <a:rPr lang="en-GB" altLang="en-US"/>
              <a:pPr/>
              <a:t>17</a:t>
            </a:fld>
            <a:endParaRPr lang="en-GB" altLang="en-US"/>
          </a:p>
        </p:txBody>
      </p:sp>
      <p:sp>
        <p:nvSpPr>
          <p:cNvPr id="66562" name="Rectangle 2">
            <a:extLst>
              <a:ext uri="{FF2B5EF4-FFF2-40B4-BE49-F238E27FC236}">
                <a16:creationId xmlns:a16="http://schemas.microsoft.com/office/drawing/2014/main" id="{6A117237-EE87-955F-2C0F-3008F583F27F}"/>
              </a:ext>
            </a:extLst>
          </p:cNvPr>
          <p:cNvSpPr>
            <a:spLocks noChangeArrowheads="1" noTextEdit="1"/>
          </p:cNvSpPr>
          <p:nvPr>
            <p:ph type="sldImg"/>
          </p:nvPr>
        </p:nvSpPr>
        <p:spPr>
          <a:ln/>
        </p:spPr>
      </p:sp>
      <p:sp>
        <p:nvSpPr>
          <p:cNvPr id="66563" name="Rectangle 3">
            <a:extLst>
              <a:ext uri="{FF2B5EF4-FFF2-40B4-BE49-F238E27FC236}">
                <a16:creationId xmlns:a16="http://schemas.microsoft.com/office/drawing/2014/main" id="{3D26F02C-C7B3-60EC-3BA9-92CBAB90D75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ACF696B-CEB6-9EB6-3DD8-102D011DD750}"/>
              </a:ext>
            </a:extLst>
          </p:cNvPr>
          <p:cNvSpPr>
            <a:spLocks noGrp="1" noChangeArrowheads="1"/>
          </p:cNvSpPr>
          <p:nvPr>
            <p:ph type="sldNum" sz="quarter" idx="5"/>
          </p:nvPr>
        </p:nvSpPr>
        <p:spPr>
          <a:ln/>
        </p:spPr>
        <p:txBody>
          <a:bodyPr/>
          <a:lstStyle/>
          <a:p>
            <a:fld id="{95F63677-C3E1-4E17-A19E-D29C6AF5BE8E}" type="slidenum">
              <a:rPr lang="en-GB" altLang="en-US"/>
              <a:pPr/>
              <a:t>18</a:t>
            </a:fld>
            <a:endParaRPr lang="en-GB" altLang="en-US"/>
          </a:p>
        </p:txBody>
      </p:sp>
      <p:sp>
        <p:nvSpPr>
          <p:cNvPr id="67586" name="Rectangle 2">
            <a:extLst>
              <a:ext uri="{FF2B5EF4-FFF2-40B4-BE49-F238E27FC236}">
                <a16:creationId xmlns:a16="http://schemas.microsoft.com/office/drawing/2014/main" id="{E20A2CF2-3357-A5FE-AB95-248EF43D4146}"/>
              </a:ext>
            </a:extLst>
          </p:cNvPr>
          <p:cNvSpPr>
            <a:spLocks noChangeArrowheads="1" noTextEdit="1"/>
          </p:cNvSpPr>
          <p:nvPr>
            <p:ph type="sldImg"/>
          </p:nvPr>
        </p:nvSpPr>
        <p:spPr>
          <a:ln/>
        </p:spPr>
      </p:sp>
      <p:sp>
        <p:nvSpPr>
          <p:cNvPr id="67587" name="Rectangle 3">
            <a:extLst>
              <a:ext uri="{FF2B5EF4-FFF2-40B4-BE49-F238E27FC236}">
                <a16:creationId xmlns:a16="http://schemas.microsoft.com/office/drawing/2014/main" id="{9287E9C0-AA07-FEA1-70A7-28A6C883324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46DE0C7-D8ED-C4BA-8F05-3B4524861CF6}"/>
              </a:ext>
            </a:extLst>
          </p:cNvPr>
          <p:cNvSpPr>
            <a:spLocks noGrp="1" noChangeArrowheads="1"/>
          </p:cNvSpPr>
          <p:nvPr>
            <p:ph type="sldNum" sz="quarter" idx="5"/>
          </p:nvPr>
        </p:nvSpPr>
        <p:spPr>
          <a:ln/>
        </p:spPr>
        <p:txBody>
          <a:bodyPr/>
          <a:lstStyle/>
          <a:p>
            <a:fld id="{7A226AEC-6BB5-40FD-B3F0-816EFB0AC551}" type="slidenum">
              <a:rPr lang="en-GB" altLang="en-US"/>
              <a:pPr/>
              <a:t>19</a:t>
            </a:fld>
            <a:endParaRPr lang="en-GB" altLang="en-US"/>
          </a:p>
        </p:txBody>
      </p:sp>
      <p:sp>
        <p:nvSpPr>
          <p:cNvPr id="68610" name="Rectangle 2">
            <a:extLst>
              <a:ext uri="{FF2B5EF4-FFF2-40B4-BE49-F238E27FC236}">
                <a16:creationId xmlns:a16="http://schemas.microsoft.com/office/drawing/2014/main" id="{678F9E7D-3E37-E087-5FD7-41EB2435220C}"/>
              </a:ext>
            </a:extLst>
          </p:cNvPr>
          <p:cNvSpPr>
            <a:spLocks noChangeArrowheads="1" noTextEdit="1"/>
          </p:cNvSpPr>
          <p:nvPr>
            <p:ph type="sldImg"/>
          </p:nvPr>
        </p:nvSpPr>
        <p:spPr>
          <a:ln/>
        </p:spPr>
      </p:sp>
      <p:sp>
        <p:nvSpPr>
          <p:cNvPr id="68611" name="Rectangle 3">
            <a:extLst>
              <a:ext uri="{FF2B5EF4-FFF2-40B4-BE49-F238E27FC236}">
                <a16:creationId xmlns:a16="http://schemas.microsoft.com/office/drawing/2014/main" id="{5EBCBD81-CB05-8EB9-753B-1C39A170D5B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25129F5-6686-554B-ABF6-EBD047431D04}"/>
              </a:ext>
            </a:extLst>
          </p:cNvPr>
          <p:cNvSpPr>
            <a:spLocks noGrp="1" noChangeArrowheads="1"/>
          </p:cNvSpPr>
          <p:nvPr>
            <p:ph type="sldNum" sz="quarter" idx="5"/>
          </p:nvPr>
        </p:nvSpPr>
        <p:spPr>
          <a:ln/>
        </p:spPr>
        <p:txBody>
          <a:bodyPr/>
          <a:lstStyle/>
          <a:p>
            <a:fld id="{7FECF643-5516-4426-9B35-8ABA11A5DF55}" type="slidenum">
              <a:rPr lang="en-GB" altLang="en-US"/>
              <a:pPr/>
              <a:t>2</a:t>
            </a:fld>
            <a:endParaRPr lang="en-GB" altLang="en-US"/>
          </a:p>
        </p:txBody>
      </p:sp>
      <p:sp>
        <p:nvSpPr>
          <p:cNvPr id="25602" name="Rectangle 2">
            <a:extLst>
              <a:ext uri="{FF2B5EF4-FFF2-40B4-BE49-F238E27FC236}">
                <a16:creationId xmlns:a16="http://schemas.microsoft.com/office/drawing/2014/main" id="{0C5A47D1-3D4A-B2A3-2637-352A713BB07D}"/>
              </a:ext>
            </a:extLst>
          </p:cNvPr>
          <p:cNvSpPr>
            <a:spLocks noChangeArrowheads="1" noTextEdit="1"/>
          </p:cNvSpPr>
          <p:nvPr>
            <p:ph type="sldImg"/>
          </p:nvPr>
        </p:nvSpPr>
        <p:spPr>
          <a:ln/>
        </p:spPr>
      </p:sp>
      <p:sp>
        <p:nvSpPr>
          <p:cNvPr id="25603" name="Rectangle 3">
            <a:extLst>
              <a:ext uri="{FF2B5EF4-FFF2-40B4-BE49-F238E27FC236}">
                <a16:creationId xmlns:a16="http://schemas.microsoft.com/office/drawing/2014/main" id="{BA02322A-489B-AE95-5CAF-4017F0C1EC6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AA21ACA-8E73-2106-5C20-5886935A9DBE}"/>
              </a:ext>
            </a:extLst>
          </p:cNvPr>
          <p:cNvSpPr>
            <a:spLocks noGrp="1" noChangeArrowheads="1"/>
          </p:cNvSpPr>
          <p:nvPr>
            <p:ph type="sldNum" sz="quarter" idx="5"/>
          </p:nvPr>
        </p:nvSpPr>
        <p:spPr>
          <a:ln/>
        </p:spPr>
        <p:txBody>
          <a:bodyPr/>
          <a:lstStyle/>
          <a:p>
            <a:fld id="{4C06A54E-ABF7-458D-9FDE-00495547E256}" type="slidenum">
              <a:rPr lang="en-GB" altLang="en-US"/>
              <a:pPr/>
              <a:t>20</a:t>
            </a:fld>
            <a:endParaRPr lang="en-GB" altLang="en-US"/>
          </a:p>
        </p:txBody>
      </p:sp>
      <p:sp>
        <p:nvSpPr>
          <p:cNvPr id="69634" name="Rectangle 2">
            <a:extLst>
              <a:ext uri="{FF2B5EF4-FFF2-40B4-BE49-F238E27FC236}">
                <a16:creationId xmlns:a16="http://schemas.microsoft.com/office/drawing/2014/main" id="{AD3B43AD-E007-15A9-793F-E8C46AD5A3F1}"/>
              </a:ext>
            </a:extLst>
          </p:cNvPr>
          <p:cNvSpPr>
            <a:spLocks noChangeArrowheads="1" noTextEdit="1"/>
          </p:cNvSpPr>
          <p:nvPr>
            <p:ph type="sldImg"/>
          </p:nvPr>
        </p:nvSpPr>
        <p:spPr>
          <a:ln/>
        </p:spPr>
      </p:sp>
      <p:sp>
        <p:nvSpPr>
          <p:cNvPr id="69635" name="Rectangle 3">
            <a:extLst>
              <a:ext uri="{FF2B5EF4-FFF2-40B4-BE49-F238E27FC236}">
                <a16:creationId xmlns:a16="http://schemas.microsoft.com/office/drawing/2014/main" id="{9E7AA9A8-DB1D-015B-89BE-95DBF17F03A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1E85CE6-EBAB-9E2A-BAD4-FC0D1BA96E09}"/>
              </a:ext>
            </a:extLst>
          </p:cNvPr>
          <p:cNvSpPr>
            <a:spLocks noGrp="1" noChangeArrowheads="1"/>
          </p:cNvSpPr>
          <p:nvPr>
            <p:ph type="sldNum" sz="quarter" idx="5"/>
          </p:nvPr>
        </p:nvSpPr>
        <p:spPr>
          <a:ln/>
        </p:spPr>
        <p:txBody>
          <a:bodyPr/>
          <a:lstStyle/>
          <a:p>
            <a:fld id="{DB9886F5-F8B4-4720-98B8-F00242B339D1}" type="slidenum">
              <a:rPr lang="en-GB" altLang="en-US"/>
              <a:pPr/>
              <a:t>21</a:t>
            </a:fld>
            <a:endParaRPr lang="en-GB" altLang="en-US"/>
          </a:p>
        </p:txBody>
      </p:sp>
      <p:sp>
        <p:nvSpPr>
          <p:cNvPr id="70658" name="Rectangle 2">
            <a:extLst>
              <a:ext uri="{FF2B5EF4-FFF2-40B4-BE49-F238E27FC236}">
                <a16:creationId xmlns:a16="http://schemas.microsoft.com/office/drawing/2014/main" id="{6CAF696B-C106-B644-2CFA-1951EA444D1B}"/>
              </a:ext>
            </a:extLst>
          </p:cNvPr>
          <p:cNvSpPr>
            <a:spLocks noChangeArrowheads="1" noTextEdit="1"/>
          </p:cNvSpPr>
          <p:nvPr>
            <p:ph type="sldImg"/>
          </p:nvPr>
        </p:nvSpPr>
        <p:spPr>
          <a:ln/>
        </p:spPr>
      </p:sp>
      <p:sp>
        <p:nvSpPr>
          <p:cNvPr id="70659" name="Rectangle 3">
            <a:extLst>
              <a:ext uri="{FF2B5EF4-FFF2-40B4-BE49-F238E27FC236}">
                <a16:creationId xmlns:a16="http://schemas.microsoft.com/office/drawing/2014/main" id="{639E6712-04CB-4B98-BED5-11D6A11B4CD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224547C-B73F-355C-94D9-612BC519AC70}"/>
              </a:ext>
            </a:extLst>
          </p:cNvPr>
          <p:cNvSpPr>
            <a:spLocks noGrp="1" noChangeArrowheads="1"/>
          </p:cNvSpPr>
          <p:nvPr>
            <p:ph type="sldNum" sz="quarter" idx="5"/>
          </p:nvPr>
        </p:nvSpPr>
        <p:spPr>
          <a:ln/>
        </p:spPr>
        <p:txBody>
          <a:bodyPr/>
          <a:lstStyle/>
          <a:p>
            <a:fld id="{E81802CF-0FF9-4032-950B-700390E4985A}" type="slidenum">
              <a:rPr lang="en-GB" altLang="en-US"/>
              <a:pPr/>
              <a:t>22</a:t>
            </a:fld>
            <a:endParaRPr lang="en-GB" altLang="en-US"/>
          </a:p>
        </p:txBody>
      </p:sp>
      <p:sp>
        <p:nvSpPr>
          <p:cNvPr id="71682" name="Rectangle 2">
            <a:extLst>
              <a:ext uri="{FF2B5EF4-FFF2-40B4-BE49-F238E27FC236}">
                <a16:creationId xmlns:a16="http://schemas.microsoft.com/office/drawing/2014/main" id="{C1585463-2A83-D558-052E-68176D8AD030}"/>
              </a:ext>
            </a:extLst>
          </p:cNvPr>
          <p:cNvSpPr>
            <a:spLocks noChangeArrowheads="1" noTextEdit="1"/>
          </p:cNvSpPr>
          <p:nvPr>
            <p:ph type="sldImg"/>
          </p:nvPr>
        </p:nvSpPr>
        <p:spPr>
          <a:ln/>
        </p:spPr>
      </p:sp>
      <p:sp>
        <p:nvSpPr>
          <p:cNvPr id="71683" name="Rectangle 3">
            <a:extLst>
              <a:ext uri="{FF2B5EF4-FFF2-40B4-BE49-F238E27FC236}">
                <a16:creationId xmlns:a16="http://schemas.microsoft.com/office/drawing/2014/main" id="{20621AD6-5099-50B4-8691-D03F28385AA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BBD8AFF-18CB-3F50-B7ED-3F427F753E77}"/>
              </a:ext>
            </a:extLst>
          </p:cNvPr>
          <p:cNvSpPr>
            <a:spLocks noGrp="1" noChangeArrowheads="1"/>
          </p:cNvSpPr>
          <p:nvPr>
            <p:ph type="sldNum" sz="quarter" idx="5"/>
          </p:nvPr>
        </p:nvSpPr>
        <p:spPr>
          <a:ln/>
        </p:spPr>
        <p:txBody>
          <a:bodyPr/>
          <a:lstStyle/>
          <a:p>
            <a:fld id="{E1ECD312-B52D-4AB1-B507-970D432CB09F}" type="slidenum">
              <a:rPr lang="en-GB" altLang="en-US"/>
              <a:pPr/>
              <a:t>23</a:t>
            </a:fld>
            <a:endParaRPr lang="en-GB" altLang="en-US"/>
          </a:p>
        </p:txBody>
      </p:sp>
      <p:sp>
        <p:nvSpPr>
          <p:cNvPr id="72706" name="Rectangle 2">
            <a:extLst>
              <a:ext uri="{FF2B5EF4-FFF2-40B4-BE49-F238E27FC236}">
                <a16:creationId xmlns:a16="http://schemas.microsoft.com/office/drawing/2014/main" id="{FE875954-4DCE-8307-EBE6-483A62568336}"/>
              </a:ext>
            </a:extLst>
          </p:cNvPr>
          <p:cNvSpPr>
            <a:spLocks noChangeArrowheads="1" noTextEdit="1"/>
          </p:cNvSpPr>
          <p:nvPr>
            <p:ph type="sldImg"/>
          </p:nvPr>
        </p:nvSpPr>
        <p:spPr>
          <a:ln/>
        </p:spPr>
      </p:sp>
      <p:sp>
        <p:nvSpPr>
          <p:cNvPr id="72707" name="Rectangle 3">
            <a:extLst>
              <a:ext uri="{FF2B5EF4-FFF2-40B4-BE49-F238E27FC236}">
                <a16:creationId xmlns:a16="http://schemas.microsoft.com/office/drawing/2014/main" id="{7B25AED2-7537-1932-77B6-82B1B81454C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73F7263-F4E7-8996-4176-4F46782AC876}"/>
              </a:ext>
            </a:extLst>
          </p:cNvPr>
          <p:cNvSpPr>
            <a:spLocks noGrp="1" noChangeArrowheads="1"/>
          </p:cNvSpPr>
          <p:nvPr>
            <p:ph type="sldNum" sz="quarter" idx="5"/>
          </p:nvPr>
        </p:nvSpPr>
        <p:spPr>
          <a:ln/>
        </p:spPr>
        <p:txBody>
          <a:bodyPr/>
          <a:lstStyle/>
          <a:p>
            <a:fld id="{B21AE4C2-F501-464D-B8C4-D63018E346F1}" type="slidenum">
              <a:rPr lang="en-GB" altLang="en-US"/>
              <a:pPr/>
              <a:t>24</a:t>
            </a:fld>
            <a:endParaRPr lang="en-GB" altLang="en-US"/>
          </a:p>
        </p:txBody>
      </p:sp>
      <p:sp>
        <p:nvSpPr>
          <p:cNvPr id="73730" name="Rectangle 2">
            <a:extLst>
              <a:ext uri="{FF2B5EF4-FFF2-40B4-BE49-F238E27FC236}">
                <a16:creationId xmlns:a16="http://schemas.microsoft.com/office/drawing/2014/main" id="{0C23318A-13F2-0093-99FD-98D7F95557F1}"/>
              </a:ext>
            </a:extLst>
          </p:cNvPr>
          <p:cNvSpPr>
            <a:spLocks noChangeArrowheads="1" noTextEdit="1"/>
          </p:cNvSpPr>
          <p:nvPr>
            <p:ph type="sldImg"/>
          </p:nvPr>
        </p:nvSpPr>
        <p:spPr>
          <a:ln/>
        </p:spPr>
      </p:sp>
      <p:sp>
        <p:nvSpPr>
          <p:cNvPr id="73731" name="Rectangle 3">
            <a:extLst>
              <a:ext uri="{FF2B5EF4-FFF2-40B4-BE49-F238E27FC236}">
                <a16:creationId xmlns:a16="http://schemas.microsoft.com/office/drawing/2014/main" id="{2CA1C771-FA06-871E-EB85-1D2E884A5C6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A104156-F1B1-83F0-BC70-ED2152B3E47D}"/>
              </a:ext>
            </a:extLst>
          </p:cNvPr>
          <p:cNvSpPr>
            <a:spLocks noGrp="1" noChangeArrowheads="1"/>
          </p:cNvSpPr>
          <p:nvPr>
            <p:ph type="sldNum" sz="quarter" idx="5"/>
          </p:nvPr>
        </p:nvSpPr>
        <p:spPr>
          <a:ln/>
        </p:spPr>
        <p:txBody>
          <a:bodyPr/>
          <a:lstStyle/>
          <a:p>
            <a:fld id="{3E258803-CBC3-4018-A9D3-135A6203671E}" type="slidenum">
              <a:rPr lang="en-GB" altLang="en-US"/>
              <a:pPr/>
              <a:t>25</a:t>
            </a:fld>
            <a:endParaRPr lang="en-GB" altLang="en-US"/>
          </a:p>
        </p:txBody>
      </p:sp>
      <p:sp>
        <p:nvSpPr>
          <p:cNvPr id="74754" name="Rectangle 2">
            <a:extLst>
              <a:ext uri="{FF2B5EF4-FFF2-40B4-BE49-F238E27FC236}">
                <a16:creationId xmlns:a16="http://schemas.microsoft.com/office/drawing/2014/main" id="{EA62B6C3-A2DC-C940-EA4B-BA921C2C88BF}"/>
              </a:ext>
            </a:extLst>
          </p:cNvPr>
          <p:cNvSpPr>
            <a:spLocks noChangeArrowheads="1" noTextEdit="1"/>
          </p:cNvSpPr>
          <p:nvPr>
            <p:ph type="sldImg"/>
          </p:nvPr>
        </p:nvSpPr>
        <p:spPr>
          <a:ln/>
        </p:spPr>
      </p:sp>
      <p:sp>
        <p:nvSpPr>
          <p:cNvPr id="74755" name="Rectangle 3">
            <a:extLst>
              <a:ext uri="{FF2B5EF4-FFF2-40B4-BE49-F238E27FC236}">
                <a16:creationId xmlns:a16="http://schemas.microsoft.com/office/drawing/2014/main" id="{18160BC2-2A01-F179-8A23-F5897AEDE50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19AA131-7E50-54CE-F303-79125069A337}"/>
              </a:ext>
            </a:extLst>
          </p:cNvPr>
          <p:cNvSpPr>
            <a:spLocks noGrp="1" noChangeArrowheads="1"/>
          </p:cNvSpPr>
          <p:nvPr>
            <p:ph type="sldNum" sz="quarter" idx="5"/>
          </p:nvPr>
        </p:nvSpPr>
        <p:spPr>
          <a:ln/>
        </p:spPr>
        <p:txBody>
          <a:bodyPr/>
          <a:lstStyle/>
          <a:p>
            <a:fld id="{3146EC6B-0F15-459C-A1F3-B4478C7944CD}" type="slidenum">
              <a:rPr lang="en-GB" altLang="en-US"/>
              <a:pPr/>
              <a:t>26</a:t>
            </a:fld>
            <a:endParaRPr lang="en-GB" altLang="en-US"/>
          </a:p>
        </p:txBody>
      </p:sp>
      <p:sp>
        <p:nvSpPr>
          <p:cNvPr id="75778" name="Rectangle 2">
            <a:extLst>
              <a:ext uri="{FF2B5EF4-FFF2-40B4-BE49-F238E27FC236}">
                <a16:creationId xmlns:a16="http://schemas.microsoft.com/office/drawing/2014/main" id="{1AB68167-B87A-6D0A-885B-8644E23F33D4}"/>
              </a:ext>
            </a:extLst>
          </p:cNvPr>
          <p:cNvSpPr>
            <a:spLocks noChangeArrowheads="1" noTextEdit="1"/>
          </p:cNvSpPr>
          <p:nvPr>
            <p:ph type="sldImg"/>
          </p:nvPr>
        </p:nvSpPr>
        <p:spPr>
          <a:ln/>
        </p:spPr>
      </p:sp>
      <p:sp>
        <p:nvSpPr>
          <p:cNvPr id="75779" name="Rectangle 3">
            <a:extLst>
              <a:ext uri="{FF2B5EF4-FFF2-40B4-BE49-F238E27FC236}">
                <a16:creationId xmlns:a16="http://schemas.microsoft.com/office/drawing/2014/main" id="{88DF9B6D-AB79-0980-811C-FA8A5852421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A1F9203-2BA3-9819-7377-AB6C0CDC8FB2}"/>
              </a:ext>
            </a:extLst>
          </p:cNvPr>
          <p:cNvSpPr>
            <a:spLocks noGrp="1" noChangeArrowheads="1"/>
          </p:cNvSpPr>
          <p:nvPr>
            <p:ph type="sldNum" sz="quarter" idx="5"/>
          </p:nvPr>
        </p:nvSpPr>
        <p:spPr>
          <a:ln/>
        </p:spPr>
        <p:txBody>
          <a:bodyPr/>
          <a:lstStyle/>
          <a:p>
            <a:fld id="{834A22D3-7DD3-4F89-9FAB-B262F6DA7D84}" type="slidenum">
              <a:rPr lang="en-GB" altLang="en-US"/>
              <a:pPr/>
              <a:t>27</a:t>
            </a:fld>
            <a:endParaRPr lang="en-GB" altLang="en-US"/>
          </a:p>
        </p:txBody>
      </p:sp>
      <p:sp>
        <p:nvSpPr>
          <p:cNvPr id="76802" name="Rectangle 2">
            <a:extLst>
              <a:ext uri="{FF2B5EF4-FFF2-40B4-BE49-F238E27FC236}">
                <a16:creationId xmlns:a16="http://schemas.microsoft.com/office/drawing/2014/main" id="{E30FA2E5-D536-092B-6DCE-6EB7FE02012D}"/>
              </a:ext>
            </a:extLst>
          </p:cNvPr>
          <p:cNvSpPr>
            <a:spLocks noChangeArrowheads="1" noTextEdit="1"/>
          </p:cNvSpPr>
          <p:nvPr>
            <p:ph type="sldImg"/>
          </p:nvPr>
        </p:nvSpPr>
        <p:spPr>
          <a:ln/>
        </p:spPr>
      </p:sp>
      <p:sp>
        <p:nvSpPr>
          <p:cNvPr id="76803" name="Rectangle 3">
            <a:extLst>
              <a:ext uri="{FF2B5EF4-FFF2-40B4-BE49-F238E27FC236}">
                <a16:creationId xmlns:a16="http://schemas.microsoft.com/office/drawing/2014/main" id="{08DCF73E-42E1-6E04-48F5-57D80356914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34FA1C5-7FA9-1183-627E-69E975C003E7}"/>
              </a:ext>
            </a:extLst>
          </p:cNvPr>
          <p:cNvSpPr>
            <a:spLocks noGrp="1" noChangeArrowheads="1"/>
          </p:cNvSpPr>
          <p:nvPr>
            <p:ph type="sldNum" sz="quarter" idx="5"/>
          </p:nvPr>
        </p:nvSpPr>
        <p:spPr>
          <a:ln/>
        </p:spPr>
        <p:txBody>
          <a:bodyPr/>
          <a:lstStyle/>
          <a:p>
            <a:fld id="{72D3931E-0DE4-4DF0-97E8-B9909C710ED7}" type="slidenum">
              <a:rPr lang="en-GB" altLang="en-US"/>
              <a:pPr/>
              <a:t>28</a:t>
            </a:fld>
            <a:endParaRPr lang="en-GB" altLang="en-US"/>
          </a:p>
        </p:txBody>
      </p:sp>
      <p:sp>
        <p:nvSpPr>
          <p:cNvPr id="13314" name="Rectangle 2">
            <a:extLst>
              <a:ext uri="{FF2B5EF4-FFF2-40B4-BE49-F238E27FC236}">
                <a16:creationId xmlns:a16="http://schemas.microsoft.com/office/drawing/2014/main" id="{91B0B339-3DCF-06CE-0E87-50FF895B43EE}"/>
              </a:ext>
            </a:extLst>
          </p:cNvPr>
          <p:cNvSpPr>
            <a:spLocks noChangeArrowheads="1" noTextEdit="1"/>
          </p:cNvSpPr>
          <p:nvPr>
            <p:ph type="sldImg"/>
          </p:nvPr>
        </p:nvSpPr>
        <p:spPr>
          <a:ln/>
        </p:spPr>
      </p:sp>
      <p:sp>
        <p:nvSpPr>
          <p:cNvPr id="13315" name="Rectangle 3">
            <a:extLst>
              <a:ext uri="{FF2B5EF4-FFF2-40B4-BE49-F238E27FC236}">
                <a16:creationId xmlns:a16="http://schemas.microsoft.com/office/drawing/2014/main" id="{6D9DC461-A8AB-26AA-4820-EFB475F4351E}"/>
              </a:ext>
            </a:extLst>
          </p:cNvPr>
          <p:cNvSpPr>
            <a:spLocks noGrp="1" noChangeArrowheads="1"/>
          </p:cNvSpPr>
          <p:nvPr>
            <p:ph type="body" idx="1"/>
          </p:nvPr>
        </p:nvSpPr>
        <p:spPr>
          <a:xfrm>
            <a:off x="914400" y="4348163"/>
            <a:ext cx="5181600" cy="4110037"/>
          </a:xfrm>
        </p:spPr>
        <p:txBody>
          <a:bodyPr/>
          <a:lstStyle/>
          <a:p>
            <a:endParaRPr lang="en-GB"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BA01380-0B04-C2DD-DDF2-A0FE99BFB9E2}"/>
              </a:ext>
            </a:extLst>
          </p:cNvPr>
          <p:cNvSpPr>
            <a:spLocks noGrp="1" noChangeArrowheads="1"/>
          </p:cNvSpPr>
          <p:nvPr>
            <p:ph type="sldNum" sz="quarter" idx="5"/>
          </p:nvPr>
        </p:nvSpPr>
        <p:spPr>
          <a:ln/>
        </p:spPr>
        <p:txBody>
          <a:bodyPr/>
          <a:lstStyle/>
          <a:p>
            <a:fld id="{EE8D7C45-9A63-4159-A9F1-3DFB4711069E}" type="slidenum">
              <a:rPr lang="en-GB" altLang="en-US"/>
              <a:pPr/>
              <a:t>29</a:t>
            </a:fld>
            <a:endParaRPr lang="en-GB" altLang="en-US"/>
          </a:p>
        </p:txBody>
      </p:sp>
      <p:sp>
        <p:nvSpPr>
          <p:cNvPr id="77826" name="Rectangle 2">
            <a:extLst>
              <a:ext uri="{FF2B5EF4-FFF2-40B4-BE49-F238E27FC236}">
                <a16:creationId xmlns:a16="http://schemas.microsoft.com/office/drawing/2014/main" id="{A627F81B-4B54-AA59-A274-BFAE3F9232FD}"/>
              </a:ext>
            </a:extLst>
          </p:cNvPr>
          <p:cNvSpPr>
            <a:spLocks noChangeArrowheads="1" noTextEdit="1"/>
          </p:cNvSpPr>
          <p:nvPr>
            <p:ph type="sldImg"/>
          </p:nvPr>
        </p:nvSpPr>
        <p:spPr>
          <a:ln/>
        </p:spPr>
      </p:sp>
      <p:sp>
        <p:nvSpPr>
          <p:cNvPr id="77827" name="Rectangle 3">
            <a:extLst>
              <a:ext uri="{FF2B5EF4-FFF2-40B4-BE49-F238E27FC236}">
                <a16:creationId xmlns:a16="http://schemas.microsoft.com/office/drawing/2014/main" id="{6EAA117D-0295-DFBE-1F0B-92A8B893654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A10CCBE-A2B2-086F-8624-81BC6F5AB045}"/>
              </a:ext>
            </a:extLst>
          </p:cNvPr>
          <p:cNvSpPr>
            <a:spLocks noGrp="1" noChangeArrowheads="1"/>
          </p:cNvSpPr>
          <p:nvPr>
            <p:ph type="sldNum" sz="quarter" idx="5"/>
          </p:nvPr>
        </p:nvSpPr>
        <p:spPr>
          <a:ln/>
        </p:spPr>
        <p:txBody>
          <a:bodyPr/>
          <a:lstStyle/>
          <a:p>
            <a:fld id="{2B88C657-6EE2-47CF-A84F-55AF133771EB}" type="slidenum">
              <a:rPr lang="en-GB" altLang="en-US"/>
              <a:pPr/>
              <a:t>3</a:t>
            </a:fld>
            <a:endParaRPr lang="en-GB" altLang="en-US"/>
          </a:p>
        </p:txBody>
      </p:sp>
      <p:sp>
        <p:nvSpPr>
          <p:cNvPr id="19458" name="Rectangle 2">
            <a:extLst>
              <a:ext uri="{FF2B5EF4-FFF2-40B4-BE49-F238E27FC236}">
                <a16:creationId xmlns:a16="http://schemas.microsoft.com/office/drawing/2014/main" id="{CBDAD1AF-BD44-8D4A-E388-14E6210FEF39}"/>
              </a:ext>
            </a:extLst>
          </p:cNvPr>
          <p:cNvSpPr>
            <a:spLocks noChangeArrowheads="1" noTextEdit="1"/>
          </p:cNvSpPr>
          <p:nvPr>
            <p:ph type="sldImg"/>
          </p:nvPr>
        </p:nvSpPr>
        <p:spPr>
          <a:xfrm>
            <a:off x="2006600" y="685800"/>
            <a:ext cx="2844800" cy="2133600"/>
          </a:xfrm>
          <a:ln/>
        </p:spPr>
      </p:sp>
      <p:sp>
        <p:nvSpPr>
          <p:cNvPr id="19459" name="Rectangle 3">
            <a:extLst>
              <a:ext uri="{FF2B5EF4-FFF2-40B4-BE49-F238E27FC236}">
                <a16:creationId xmlns:a16="http://schemas.microsoft.com/office/drawing/2014/main" id="{FF3D5DDA-C629-2D6A-D216-73F70233E460}"/>
              </a:ext>
            </a:extLst>
          </p:cNvPr>
          <p:cNvSpPr>
            <a:spLocks noGrp="1" noChangeArrowheads="1"/>
          </p:cNvSpPr>
          <p:nvPr>
            <p:ph type="body" idx="1"/>
          </p:nvPr>
        </p:nvSpPr>
        <p:spPr>
          <a:xfrm>
            <a:off x="990600" y="2971800"/>
            <a:ext cx="5029200" cy="4114800"/>
          </a:xfrm>
        </p:spPr>
        <p:txBody>
          <a:bodyPr/>
          <a:lstStyle/>
          <a:p>
            <a:endParaRPr lang="en-GB"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19C31C2-19F9-E223-F338-9F4C585ECFE7}"/>
              </a:ext>
            </a:extLst>
          </p:cNvPr>
          <p:cNvSpPr>
            <a:spLocks noGrp="1" noChangeArrowheads="1"/>
          </p:cNvSpPr>
          <p:nvPr>
            <p:ph type="sldNum" sz="quarter" idx="5"/>
          </p:nvPr>
        </p:nvSpPr>
        <p:spPr>
          <a:ln/>
        </p:spPr>
        <p:txBody>
          <a:bodyPr/>
          <a:lstStyle/>
          <a:p>
            <a:fld id="{E9F3530D-CE94-434D-AAC6-95AC693309F7}" type="slidenum">
              <a:rPr lang="en-GB" altLang="en-US"/>
              <a:pPr/>
              <a:t>30</a:t>
            </a:fld>
            <a:endParaRPr lang="en-GB" altLang="en-US"/>
          </a:p>
        </p:txBody>
      </p:sp>
      <p:sp>
        <p:nvSpPr>
          <p:cNvPr id="78850" name="Rectangle 2">
            <a:extLst>
              <a:ext uri="{FF2B5EF4-FFF2-40B4-BE49-F238E27FC236}">
                <a16:creationId xmlns:a16="http://schemas.microsoft.com/office/drawing/2014/main" id="{9DEA46D5-6CCE-0A56-3367-357762AED90E}"/>
              </a:ext>
            </a:extLst>
          </p:cNvPr>
          <p:cNvSpPr>
            <a:spLocks noChangeArrowheads="1" noTextEdit="1"/>
          </p:cNvSpPr>
          <p:nvPr>
            <p:ph type="sldImg"/>
          </p:nvPr>
        </p:nvSpPr>
        <p:spPr>
          <a:ln/>
        </p:spPr>
      </p:sp>
      <p:sp>
        <p:nvSpPr>
          <p:cNvPr id="78851" name="Rectangle 3">
            <a:extLst>
              <a:ext uri="{FF2B5EF4-FFF2-40B4-BE49-F238E27FC236}">
                <a16:creationId xmlns:a16="http://schemas.microsoft.com/office/drawing/2014/main" id="{C0BD9705-D660-273B-DA49-236B43E56AC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3E69A85-A1DF-ED06-E7B6-DE8882DFF4BC}"/>
              </a:ext>
            </a:extLst>
          </p:cNvPr>
          <p:cNvSpPr>
            <a:spLocks noGrp="1" noChangeArrowheads="1"/>
          </p:cNvSpPr>
          <p:nvPr>
            <p:ph type="sldNum" sz="quarter" idx="5"/>
          </p:nvPr>
        </p:nvSpPr>
        <p:spPr>
          <a:ln/>
        </p:spPr>
        <p:txBody>
          <a:bodyPr/>
          <a:lstStyle/>
          <a:p>
            <a:fld id="{6C3D9E2B-0B08-4F9A-989F-A145D3EF4523}" type="slidenum">
              <a:rPr lang="en-GB" altLang="en-US"/>
              <a:pPr/>
              <a:t>31</a:t>
            </a:fld>
            <a:endParaRPr lang="en-GB" altLang="en-US"/>
          </a:p>
        </p:txBody>
      </p:sp>
      <p:sp>
        <p:nvSpPr>
          <p:cNvPr id="80898" name="Rectangle 2">
            <a:extLst>
              <a:ext uri="{FF2B5EF4-FFF2-40B4-BE49-F238E27FC236}">
                <a16:creationId xmlns:a16="http://schemas.microsoft.com/office/drawing/2014/main" id="{4A6720A7-2637-D4F0-C76D-179CFF3A4BCA}"/>
              </a:ext>
            </a:extLst>
          </p:cNvPr>
          <p:cNvSpPr>
            <a:spLocks noChangeArrowheads="1" noTextEdit="1"/>
          </p:cNvSpPr>
          <p:nvPr>
            <p:ph type="sldImg"/>
          </p:nvPr>
        </p:nvSpPr>
        <p:spPr>
          <a:xfrm>
            <a:off x="1144588" y="685800"/>
            <a:ext cx="4572000" cy="3429000"/>
          </a:xfrm>
          <a:ln/>
        </p:spPr>
      </p:sp>
      <p:sp>
        <p:nvSpPr>
          <p:cNvPr id="80899" name="Rectangle 3">
            <a:extLst>
              <a:ext uri="{FF2B5EF4-FFF2-40B4-BE49-F238E27FC236}">
                <a16:creationId xmlns:a16="http://schemas.microsoft.com/office/drawing/2014/main" id="{9CF12A4A-805C-DDB0-6EF2-33EE94F5EBB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50C7557-F4AC-B62F-E6B9-6F9DEB010884}"/>
              </a:ext>
            </a:extLst>
          </p:cNvPr>
          <p:cNvSpPr>
            <a:spLocks noGrp="1" noChangeArrowheads="1"/>
          </p:cNvSpPr>
          <p:nvPr>
            <p:ph type="sldNum" sz="quarter" idx="5"/>
          </p:nvPr>
        </p:nvSpPr>
        <p:spPr>
          <a:ln/>
        </p:spPr>
        <p:txBody>
          <a:bodyPr/>
          <a:lstStyle/>
          <a:p>
            <a:fld id="{D11D5E3B-9A96-4BB4-BB0E-6856778A4288}" type="slidenum">
              <a:rPr lang="en-GB" altLang="en-US"/>
              <a:pPr/>
              <a:t>4</a:t>
            </a:fld>
            <a:endParaRPr lang="en-GB" altLang="en-US"/>
          </a:p>
        </p:txBody>
      </p:sp>
      <p:sp>
        <p:nvSpPr>
          <p:cNvPr id="55298" name="Rectangle 2">
            <a:extLst>
              <a:ext uri="{FF2B5EF4-FFF2-40B4-BE49-F238E27FC236}">
                <a16:creationId xmlns:a16="http://schemas.microsoft.com/office/drawing/2014/main" id="{DC66400A-2DB9-EF31-E92C-647906A7B4D2}"/>
              </a:ext>
            </a:extLst>
          </p:cNvPr>
          <p:cNvSpPr>
            <a:spLocks noChangeArrowheads="1" noTextEdit="1"/>
          </p:cNvSpPr>
          <p:nvPr>
            <p:ph type="sldImg"/>
          </p:nvPr>
        </p:nvSpPr>
        <p:spPr>
          <a:ln/>
        </p:spPr>
      </p:sp>
      <p:sp>
        <p:nvSpPr>
          <p:cNvPr id="55299" name="Rectangle 3">
            <a:extLst>
              <a:ext uri="{FF2B5EF4-FFF2-40B4-BE49-F238E27FC236}">
                <a16:creationId xmlns:a16="http://schemas.microsoft.com/office/drawing/2014/main" id="{6FA4FFD6-C811-5AD7-2B51-C12C0436F29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A2DB83D-8E7C-55C4-4E07-1DEA6548E452}"/>
              </a:ext>
            </a:extLst>
          </p:cNvPr>
          <p:cNvSpPr>
            <a:spLocks noGrp="1" noChangeArrowheads="1"/>
          </p:cNvSpPr>
          <p:nvPr>
            <p:ph type="sldNum" sz="quarter" idx="5"/>
          </p:nvPr>
        </p:nvSpPr>
        <p:spPr>
          <a:ln/>
        </p:spPr>
        <p:txBody>
          <a:bodyPr/>
          <a:lstStyle/>
          <a:p>
            <a:fld id="{3FE16DD2-6615-4DDE-ABB5-81A1D0FD20EE}" type="slidenum">
              <a:rPr lang="en-GB" altLang="en-US"/>
              <a:pPr/>
              <a:t>5</a:t>
            </a:fld>
            <a:endParaRPr lang="en-GB" altLang="en-US"/>
          </a:p>
        </p:txBody>
      </p:sp>
      <p:sp>
        <p:nvSpPr>
          <p:cNvPr id="56322" name="Rectangle 2">
            <a:extLst>
              <a:ext uri="{FF2B5EF4-FFF2-40B4-BE49-F238E27FC236}">
                <a16:creationId xmlns:a16="http://schemas.microsoft.com/office/drawing/2014/main" id="{270453E6-40F9-8DDF-BF7A-3A3234175640}"/>
              </a:ext>
            </a:extLst>
          </p:cNvPr>
          <p:cNvSpPr>
            <a:spLocks noChangeArrowheads="1" noTextEdit="1"/>
          </p:cNvSpPr>
          <p:nvPr>
            <p:ph type="sldImg"/>
          </p:nvPr>
        </p:nvSpPr>
        <p:spPr>
          <a:ln/>
        </p:spPr>
      </p:sp>
      <p:sp>
        <p:nvSpPr>
          <p:cNvPr id="56323" name="Rectangle 3">
            <a:extLst>
              <a:ext uri="{FF2B5EF4-FFF2-40B4-BE49-F238E27FC236}">
                <a16:creationId xmlns:a16="http://schemas.microsoft.com/office/drawing/2014/main" id="{E8B404CB-7619-6074-E2D4-FB17EECDE02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2A8F1E6-F341-0DC9-40DC-9BBF15C14EB3}"/>
              </a:ext>
            </a:extLst>
          </p:cNvPr>
          <p:cNvSpPr>
            <a:spLocks noGrp="1" noChangeArrowheads="1"/>
          </p:cNvSpPr>
          <p:nvPr>
            <p:ph type="sldNum" sz="quarter" idx="5"/>
          </p:nvPr>
        </p:nvSpPr>
        <p:spPr>
          <a:ln/>
        </p:spPr>
        <p:txBody>
          <a:bodyPr/>
          <a:lstStyle/>
          <a:p>
            <a:fld id="{7A0BFBC9-4071-4987-BBF7-B97CDB0A2223}" type="slidenum">
              <a:rPr lang="en-GB" altLang="en-US"/>
              <a:pPr/>
              <a:t>6</a:t>
            </a:fld>
            <a:endParaRPr lang="en-GB" altLang="en-US"/>
          </a:p>
        </p:txBody>
      </p:sp>
      <p:sp>
        <p:nvSpPr>
          <p:cNvPr id="23554" name="Rectangle 2">
            <a:extLst>
              <a:ext uri="{FF2B5EF4-FFF2-40B4-BE49-F238E27FC236}">
                <a16:creationId xmlns:a16="http://schemas.microsoft.com/office/drawing/2014/main" id="{9441FDBE-9125-AEC0-65A0-4D472AF9FE6D}"/>
              </a:ext>
            </a:extLst>
          </p:cNvPr>
          <p:cNvSpPr>
            <a:spLocks noChangeArrowheads="1" noTextEdit="1"/>
          </p:cNvSpPr>
          <p:nvPr>
            <p:ph type="sldImg"/>
          </p:nvPr>
        </p:nvSpPr>
        <p:spPr>
          <a:xfrm>
            <a:off x="1465263" y="685800"/>
            <a:ext cx="3932237" cy="2949575"/>
          </a:xfrm>
          <a:ln/>
        </p:spPr>
      </p:sp>
      <p:sp>
        <p:nvSpPr>
          <p:cNvPr id="23555" name="Rectangle 3">
            <a:extLst>
              <a:ext uri="{FF2B5EF4-FFF2-40B4-BE49-F238E27FC236}">
                <a16:creationId xmlns:a16="http://schemas.microsoft.com/office/drawing/2014/main" id="{BCB28E48-FDF2-1E85-00F2-BC386E7C82EE}"/>
              </a:ext>
            </a:extLst>
          </p:cNvPr>
          <p:cNvSpPr>
            <a:spLocks noGrp="1" noChangeArrowheads="1"/>
          </p:cNvSpPr>
          <p:nvPr>
            <p:ph type="body" idx="1"/>
          </p:nvPr>
        </p:nvSpPr>
        <p:spPr>
          <a:xfrm>
            <a:off x="533400" y="3921125"/>
            <a:ext cx="5791200" cy="4537075"/>
          </a:xfrm>
        </p:spPr>
        <p:txBody>
          <a:bodyPr/>
          <a:lstStyle/>
          <a:p>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AA2951B-AF53-7198-626E-00F23E0DEA24}"/>
              </a:ext>
            </a:extLst>
          </p:cNvPr>
          <p:cNvSpPr>
            <a:spLocks noGrp="1" noChangeArrowheads="1"/>
          </p:cNvSpPr>
          <p:nvPr>
            <p:ph type="sldNum" sz="quarter" idx="5"/>
          </p:nvPr>
        </p:nvSpPr>
        <p:spPr>
          <a:ln/>
        </p:spPr>
        <p:txBody>
          <a:bodyPr/>
          <a:lstStyle/>
          <a:p>
            <a:fld id="{582CB8E6-5A0E-4D7F-B738-8845B87B7999}" type="slidenum">
              <a:rPr lang="en-GB" altLang="en-US"/>
              <a:pPr/>
              <a:t>7</a:t>
            </a:fld>
            <a:endParaRPr lang="en-GB" altLang="en-US"/>
          </a:p>
        </p:txBody>
      </p:sp>
      <p:sp>
        <p:nvSpPr>
          <p:cNvPr id="21506" name="Rectangle 2">
            <a:extLst>
              <a:ext uri="{FF2B5EF4-FFF2-40B4-BE49-F238E27FC236}">
                <a16:creationId xmlns:a16="http://schemas.microsoft.com/office/drawing/2014/main" id="{D5A52445-9EC1-260C-A9BE-31A260441428}"/>
              </a:ext>
            </a:extLst>
          </p:cNvPr>
          <p:cNvSpPr>
            <a:spLocks noChangeArrowheads="1" noTextEdit="1"/>
          </p:cNvSpPr>
          <p:nvPr>
            <p:ph type="sldImg"/>
          </p:nvPr>
        </p:nvSpPr>
        <p:spPr>
          <a:ln/>
        </p:spPr>
      </p:sp>
      <p:sp>
        <p:nvSpPr>
          <p:cNvPr id="21507" name="Rectangle 3">
            <a:extLst>
              <a:ext uri="{FF2B5EF4-FFF2-40B4-BE49-F238E27FC236}">
                <a16:creationId xmlns:a16="http://schemas.microsoft.com/office/drawing/2014/main" id="{9F56F69C-0166-C337-4CE6-D908A1869E9E}"/>
              </a:ext>
            </a:extLst>
          </p:cNvPr>
          <p:cNvSpPr>
            <a:spLocks noGrp="1" noChangeArrowheads="1"/>
          </p:cNvSpPr>
          <p:nvPr>
            <p:ph type="body" idx="1"/>
          </p:nvPr>
        </p:nvSpPr>
        <p:spPr>
          <a:xfrm>
            <a:off x="762000" y="4343400"/>
            <a:ext cx="5181600" cy="4114800"/>
          </a:xfrm>
        </p:spPr>
        <p:txBody>
          <a:bodyPr/>
          <a:lstStyle/>
          <a:p>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5B62DF6-2AA5-5F7B-7D54-73B9A9E8DF4C}"/>
              </a:ext>
            </a:extLst>
          </p:cNvPr>
          <p:cNvSpPr>
            <a:spLocks noGrp="1" noChangeArrowheads="1"/>
          </p:cNvSpPr>
          <p:nvPr>
            <p:ph type="sldNum" sz="quarter" idx="5"/>
          </p:nvPr>
        </p:nvSpPr>
        <p:spPr>
          <a:ln/>
        </p:spPr>
        <p:txBody>
          <a:bodyPr/>
          <a:lstStyle/>
          <a:p>
            <a:fld id="{7DFEB237-F2D7-4381-9AE2-7EAA970764AA}" type="slidenum">
              <a:rPr lang="en-GB" altLang="en-US"/>
              <a:pPr/>
              <a:t>8</a:t>
            </a:fld>
            <a:endParaRPr lang="en-GB" altLang="en-US"/>
          </a:p>
        </p:txBody>
      </p:sp>
      <p:sp>
        <p:nvSpPr>
          <p:cNvPr id="57346" name="Rectangle 2">
            <a:extLst>
              <a:ext uri="{FF2B5EF4-FFF2-40B4-BE49-F238E27FC236}">
                <a16:creationId xmlns:a16="http://schemas.microsoft.com/office/drawing/2014/main" id="{428D3EF3-4683-EF28-046A-D0C1470CFE63}"/>
              </a:ext>
            </a:extLst>
          </p:cNvPr>
          <p:cNvSpPr>
            <a:spLocks noChangeArrowheads="1" noTextEdit="1"/>
          </p:cNvSpPr>
          <p:nvPr>
            <p:ph type="sldImg"/>
          </p:nvPr>
        </p:nvSpPr>
        <p:spPr>
          <a:ln/>
        </p:spPr>
      </p:sp>
      <p:sp>
        <p:nvSpPr>
          <p:cNvPr id="57347" name="Rectangle 3">
            <a:extLst>
              <a:ext uri="{FF2B5EF4-FFF2-40B4-BE49-F238E27FC236}">
                <a16:creationId xmlns:a16="http://schemas.microsoft.com/office/drawing/2014/main" id="{F1F31EFD-8A95-A26E-9E87-C6D01DDDDDA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BF15B46-72CC-1226-B01B-9510BE9FDD30}"/>
              </a:ext>
            </a:extLst>
          </p:cNvPr>
          <p:cNvSpPr>
            <a:spLocks noGrp="1" noChangeArrowheads="1"/>
          </p:cNvSpPr>
          <p:nvPr>
            <p:ph type="sldNum" sz="quarter" idx="5"/>
          </p:nvPr>
        </p:nvSpPr>
        <p:spPr>
          <a:ln/>
        </p:spPr>
        <p:txBody>
          <a:bodyPr/>
          <a:lstStyle/>
          <a:p>
            <a:fld id="{AC6539D6-58E1-4559-89A2-206A4F9369C0}" type="slidenum">
              <a:rPr lang="en-GB" altLang="en-US"/>
              <a:pPr/>
              <a:t>9</a:t>
            </a:fld>
            <a:endParaRPr lang="en-GB" altLang="en-US"/>
          </a:p>
        </p:txBody>
      </p:sp>
      <p:sp>
        <p:nvSpPr>
          <p:cNvPr id="58370" name="Rectangle 2">
            <a:extLst>
              <a:ext uri="{FF2B5EF4-FFF2-40B4-BE49-F238E27FC236}">
                <a16:creationId xmlns:a16="http://schemas.microsoft.com/office/drawing/2014/main" id="{A762E262-4841-47BB-92A2-8C8D167E152E}"/>
              </a:ext>
            </a:extLst>
          </p:cNvPr>
          <p:cNvSpPr>
            <a:spLocks noChangeArrowheads="1" noTextEdit="1"/>
          </p:cNvSpPr>
          <p:nvPr>
            <p:ph type="sldImg"/>
          </p:nvPr>
        </p:nvSpPr>
        <p:spPr>
          <a:ln/>
        </p:spPr>
      </p:sp>
      <p:sp>
        <p:nvSpPr>
          <p:cNvPr id="58371" name="Rectangle 3">
            <a:extLst>
              <a:ext uri="{FF2B5EF4-FFF2-40B4-BE49-F238E27FC236}">
                <a16:creationId xmlns:a16="http://schemas.microsoft.com/office/drawing/2014/main" id="{801BE1C4-810A-D07F-F3B2-CD59B6FFFE93}"/>
              </a:ext>
            </a:extLst>
          </p:cNvPr>
          <p:cNvSpPr>
            <a:spLocks noGrp="1" noChangeArrowheads="1"/>
          </p:cNvSpPr>
          <p:nvPr>
            <p:ph type="body" idx="1"/>
          </p:nvPr>
        </p:nvSpPr>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88AE2-08B2-E074-22E8-659F658D583B}"/>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3B47B07-D0C7-8482-3624-1A1B8B63BAC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4E05375-9BBD-71C3-3668-78FF59F12A76}"/>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EAC8B0F-59D3-3F8D-3399-0FD01903A1E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855F7E6-0F57-10F5-C473-A3EE82478820}"/>
              </a:ext>
            </a:extLst>
          </p:cNvPr>
          <p:cNvSpPr>
            <a:spLocks noGrp="1"/>
          </p:cNvSpPr>
          <p:nvPr>
            <p:ph type="sldNum" sz="quarter" idx="12"/>
          </p:nvPr>
        </p:nvSpPr>
        <p:spPr/>
        <p:txBody>
          <a:bodyPr/>
          <a:lstStyle>
            <a:lvl1pPr>
              <a:defRPr/>
            </a:lvl1pPr>
          </a:lstStyle>
          <a:p>
            <a:fld id="{C19E6DB7-050F-426C-8D79-4D2BC7D784A2}" type="slidenum">
              <a:rPr lang="en-US" altLang="en-US"/>
              <a:pPr/>
              <a:t>‹#›</a:t>
            </a:fld>
            <a:endParaRPr lang="en-US" altLang="en-US"/>
          </a:p>
        </p:txBody>
      </p:sp>
    </p:spTree>
    <p:extLst>
      <p:ext uri="{BB962C8B-B14F-4D97-AF65-F5344CB8AC3E}">
        <p14:creationId xmlns:p14="http://schemas.microsoft.com/office/powerpoint/2010/main" val="2123788387"/>
      </p:ext>
    </p:extLst>
  </p:cSld>
  <p:clrMapOvr>
    <a:masterClrMapping/>
  </p:clrMapOvr>
  <p:transition spd="slow">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0825A-172F-1067-11A7-70ABD5D60D6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A0C7C6B-55D8-A5FC-5A99-5B5C0368AE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A6B32E6-6C2F-1210-7C66-6D11B944505C}"/>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C8F684F-7214-F9D3-0619-A7DF383CFBA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730CC9B-342C-42F8-5FEC-8EF06E18CE99}"/>
              </a:ext>
            </a:extLst>
          </p:cNvPr>
          <p:cNvSpPr>
            <a:spLocks noGrp="1"/>
          </p:cNvSpPr>
          <p:nvPr>
            <p:ph type="sldNum" sz="quarter" idx="12"/>
          </p:nvPr>
        </p:nvSpPr>
        <p:spPr/>
        <p:txBody>
          <a:bodyPr/>
          <a:lstStyle>
            <a:lvl1pPr>
              <a:defRPr/>
            </a:lvl1pPr>
          </a:lstStyle>
          <a:p>
            <a:fld id="{6519C90B-57F2-48FC-8DDF-770B86664E89}" type="slidenum">
              <a:rPr lang="en-US" altLang="en-US"/>
              <a:pPr/>
              <a:t>‹#›</a:t>
            </a:fld>
            <a:endParaRPr lang="en-US" altLang="en-US"/>
          </a:p>
        </p:txBody>
      </p:sp>
    </p:spTree>
    <p:extLst>
      <p:ext uri="{BB962C8B-B14F-4D97-AF65-F5344CB8AC3E}">
        <p14:creationId xmlns:p14="http://schemas.microsoft.com/office/powerpoint/2010/main" val="3212852964"/>
      </p:ext>
    </p:extLst>
  </p:cSld>
  <p:clrMapOvr>
    <a:masterClrMapping/>
  </p:clrMapOvr>
  <p:transition spd="slow">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4CB0F3-813D-DF5D-F211-CE9DC9A1D524}"/>
              </a:ext>
            </a:extLst>
          </p:cNvPr>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7D06904-A8C3-E166-D667-423F087C2979}"/>
              </a:ext>
            </a:extLst>
          </p:cNvPr>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A7F209-9D39-670D-8C91-2744EE924B2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7A6A2FD-99D6-DAE5-EED5-870D6FCC582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F864D5C-92B5-29BD-5352-EA72CB51F707}"/>
              </a:ext>
            </a:extLst>
          </p:cNvPr>
          <p:cNvSpPr>
            <a:spLocks noGrp="1"/>
          </p:cNvSpPr>
          <p:nvPr>
            <p:ph type="sldNum" sz="quarter" idx="12"/>
          </p:nvPr>
        </p:nvSpPr>
        <p:spPr/>
        <p:txBody>
          <a:bodyPr/>
          <a:lstStyle>
            <a:lvl1pPr>
              <a:defRPr/>
            </a:lvl1pPr>
          </a:lstStyle>
          <a:p>
            <a:fld id="{0FD0C2F8-2F60-4C51-9DBB-D152AE29C944}" type="slidenum">
              <a:rPr lang="en-US" altLang="en-US"/>
              <a:pPr/>
              <a:t>‹#›</a:t>
            </a:fld>
            <a:endParaRPr lang="en-US" altLang="en-US"/>
          </a:p>
        </p:txBody>
      </p:sp>
    </p:spTree>
    <p:extLst>
      <p:ext uri="{BB962C8B-B14F-4D97-AF65-F5344CB8AC3E}">
        <p14:creationId xmlns:p14="http://schemas.microsoft.com/office/powerpoint/2010/main" val="389694413"/>
      </p:ext>
    </p:extLst>
  </p:cSld>
  <p:clrMapOvr>
    <a:masterClrMapping/>
  </p:clrMapOvr>
  <p:transition spd="slow">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534F7-026C-C618-218B-AC0FB154DB2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1641B25-D5ED-8AD7-AE39-AB034FC9CEE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36AF35-82CA-7113-053A-B43103900509}"/>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003725C-1358-9695-7875-8FDD3DFD462D}"/>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EE16F36-3A65-5744-45DA-9FE413323BC2}"/>
              </a:ext>
            </a:extLst>
          </p:cNvPr>
          <p:cNvSpPr>
            <a:spLocks noGrp="1"/>
          </p:cNvSpPr>
          <p:nvPr>
            <p:ph type="sldNum" sz="quarter" idx="12"/>
          </p:nvPr>
        </p:nvSpPr>
        <p:spPr/>
        <p:txBody>
          <a:bodyPr/>
          <a:lstStyle>
            <a:lvl1pPr>
              <a:defRPr/>
            </a:lvl1pPr>
          </a:lstStyle>
          <a:p>
            <a:fld id="{338D88CA-4076-4C3C-AD48-C0C03AD720AE}" type="slidenum">
              <a:rPr lang="en-US" altLang="en-US"/>
              <a:pPr/>
              <a:t>‹#›</a:t>
            </a:fld>
            <a:endParaRPr lang="en-US" altLang="en-US"/>
          </a:p>
        </p:txBody>
      </p:sp>
    </p:spTree>
    <p:extLst>
      <p:ext uri="{BB962C8B-B14F-4D97-AF65-F5344CB8AC3E}">
        <p14:creationId xmlns:p14="http://schemas.microsoft.com/office/powerpoint/2010/main" val="2057482416"/>
      </p:ext>
    </p:extLst>
  </p:cSld>
  <p:clrMapOvr>
    <a:masterClrMapping/>
  </p:clrMapOvr>
  <p:transition spd="slow">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6067F-9B35-0220-AEF4-ADC68E5429D8}"/>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BC27084-3C49-4D8D-9C5E-F6B6E65EC11F}"/>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593E6127-2441-C0E9-BA5E-5979B5B6BB96}"/>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3A1ED46-D0E8-D916-1A2E-1B4E41AE0CB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BB58A79-813A-1C54-8E5A-C4592FC6BC2E}"/>
              </a:ext>
            </a:extLst>
          </p:cNvPr>
          <p:cNvSpPr>
            <a:spLocks noGrp="1"/>
          </p:cNvSpPr>
          <p:nvPr>
            <p:ph type="sldNum" sz="quarter" idx="12"/>
          </p:nvPr>
        </p:nvSpPr>
        <p:spPr/>
        <p:txBody>
          <a:bodyPr/>
          <a:lstStyle>
            <a:lvl1pPr>
              <a:defRPr/>
            </a:lvl1pPr>
          </a:lstStyle>
          <a:p>
            <a:fld id="{58025FCE-61AC-45AA-BCEF-DFEF422A9E32}" type="slidenum">
              <a:rPr lang="en-US" altLang="en-US"/>
              <a:pPr/>
              <a:t>‹#›</a:t>
            </a:fld>
            <a:endParaRPr lang="en-US" altLang="en-US"/>
          </a:p>
        </p:txBody>
      </p:sp>
    </p:spTree>
    <p:extLst>
      <p:ext uri="{BB962C8B-B14F-4D97-AF65-F5344CB8AC3E}">
        <p14:creationId xmlns:p14="http://schemas.microsoft.com/office/powerpoint/2010/main" val="3897830351"/>
      </p:ext>
    </p:extLst>
  </p:cSld>
  <p:clrMapOvr>
    <a:masterClrMapping/>
  </p:clrMapOvr>
  <p:transition spd="slow">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DE62B-D17B-D345-D1D7-87CF2CEB11E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DB15FE1-8910-76CC-8EA0-6232FD8BE663}"/>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84EA936-BAF1-CB55-9E92-3E2F72DEEB96}"/>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7128204-6776-6BA3-CCE1-9FBEDD42DEEE}"/>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3ADD0B73-FAFB-32F0-1C6E-C93006CE6DCC}"/>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1458EAF6-D953-F353-5948-7D636676999A}"/>
              </a:ext>
            </a:extLst>
          </p:cNvPr>
          <p:cNvSpPr>
            <a:spLocks noGrp="1"/>
          </p:cNvSpPr>
          <p:nvPr>
            <p:ph type="sldNum" sz="quarter" idx="12"/>
          </p:nvPr>
        </p:nvSpPr>
        <p:spPr/>
        <p:txBody>
          <a:bodyPr/>
          <a:lstStyle>
            <a:lvl1pPr>
              <a:defRPr/>
            </a:lvl1pPr>
          </a:lstStyle>
          <a:p>
            <a:fld id="{5112B8B4-1BFE-4FDE-8E42-4B35913AF9FB}" type="slidenum">
              <a:rPr lang="en-US" altLang="en-US"/>
              <a:pPr/>
              <a:t>‹#›</a:t>
            </a:fld>
            <a:endParaRPr lang="en-US" altLang="en-US"/>
          </a:p>
        </p:txBody>
      </p:sp>
    </p:spTree>
    <p:extLst>
      <p:ext uri="{BB962C8B-B14F-4D97-AF65-F5344CB8AC3E}">
        <p14:creationId xmlns:p14="http://schemas.microsoft.com/office/powerpoint/2010/main" val="1150581144"/>
      </p:ext>
    </p:extLst>
  </p:cSld>
  <p:clrMapOvr>
    <a:masterClrMapping/>
  </p:clrMapOvr>
  <p:transition spd="slow">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1CF47-B34A-3D41-A9FB-36E655C8C245}"/>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3F2F922-B9D8-2089-6B9F-5654D840A26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4FDA38C-C608-B89B-2B76-A5DDCAA78E78}"/>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14C1837-65DC-4CD8-86C7-EEC6BCFB931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9B1D0A-B7DA-BDF2-4C46-5BC3B42642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3A51182-1E72-C176-4098-A0EB6D828436}"/>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13F2A179-C496-2DDA-EF25-DE39BB0DF6C5}"/>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28CC0815-5C18-8DE9-78E2-B2B9DCCE6BFA}"/>
              </a:ext>
            </a:extLst>
          </p:cNvPr>
          <p:cNvSpPr>
            <a:spLocks noGrp="1"/>
          </p:cNvSpPr>
          <p:nvPr>
            <p:ph type="sldNum" sz="quarter" idx="12"/>
          </p:nvPr>
        </p:nvSpPr>
        <p:spPr/>
        <p:txBody>
          <a:bodyPr/>
          <a:lstStyle>
            <a:lvl1pPr>
              <a:defRPr/>
            </a:lvl1pPr>
          </a:lstStyle>
          <a:p>
            <a:fld id="{436A0D72-B644-43AC-8334-C2397654B1A1}" type="slidenum">
              <a:rPr lang="en-US" altLang="en-US"/>
              <a:pPr/>
              <a:t>‹#›</a:t>
            </a:fld>
            <a:endParaRPr lang="en-US" altLang="en-US"/>
          </a:p>
        </p:txBody>
      </p:sp>
    </p:spTree>
    <p:extLst>
      <p:ext uri="{BB962C8B-B14F-4D97-AF65-F5344CB8AC3E}">
        <p14:creationId xmlns:p14="http://schemas.microsoft.com/office/powerpoint/2010/main" val="705225894"/>
      </p:ext>
    </p:extLst>
  </p:cSld>
  <p:clrMapOvr>
    <a:masterClrMapping/>
  </p:clrMapOvr>
  <p:transition spd="slow">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13E9D-BE54-1083-DB87-AD1EC89DB17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E8E9835-79A7-D753-9891-FB2E80D29D78}"/>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F52F75D9-1B64-D004-33E8-C94BAE2657BD}"/>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5886742D-F3F6-39FF-D490-DDEDA1794F7A}"/>
              </a:ext>
            </a:extLst>
          </p:cNvPr>
          <p:cNvSpPr>
            <a:spLocks noGrp="1"/>
          </p:cNvSpPr>
          <p:nvPr>
            <p:ph type="sldNum" sz="quarter" idx="12"/>
          </p:nvPr>
        </p:nvSpPr>
        <p:spPr/>
        <p:txBody>
          <a:bodyPr/>
          <a:lstStyle>
            <a:lvl1pPr>
              <a:defRPr/>
            </a:lvl1pPr>
          </a:lstStyle>
          <a:p>
            <a:fld id="{FFBBDED5-9951-423D-94E4-EA3E321BEA91}" type="slidenum">
              <a:rPr lang="en-US" altLang="en-US"/>
              <a:pPr/>
              <a:t>‹#›</a:t>
            </a:fld>
            <a:endParaRPr lang="en-US" altLang="en-US"/>
          </a:p>
        </p:txBody>
      </p:sp>
    </p:spTree>
    <p:extLst>
      <p:ext uri="{BB962C8B-B14F-4D97-AF65-F5344CB8AC3E}">
        <p14:creationId xmlns:p14="http://schemas.microsoft.com/office/powerpoint/2010/main" val="3393666953"/>
      </p:ext>
    </p:extLst>
  </p:cSld>
  <p:clrMapOvr>
    <a:masterClrMapping/>
  </p:clrMapOvr>
  <p:transition spd="slow">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0B0E29-60C5-5EB0-8C89-1C403F08251B}"/>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5FF6263F-7381-DE00-1818-B27B1990C28F}"/>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E6636740-140C-65B8-12F1-6603C6A4CBB2}"/>
              </a:ext>
            </a:extLst>
          </p:cNvPr>
          <p:cNvSpPr>
            <a:spLocks noGrp="1"/>
          </p:cNvSpPr>
          <p:nvPr>
            <p:ph type="sldNum" sz="quarter" idx="12"/>
          </p:nvPr>
        </p:nvSpPr>
        <p:spPr/>
        <p:txBody>
          <a:bodyPr/>
          <a:lstStyle>
            <a:lvl1pPr>
              <a:defRPr/>
            </a:lvl1pPr>
          </a:lstStyle>
          <a:p>
            <a:fld id="{43AAB21B-5CB6-4288-A5FC-735A7FD7185A}" type="slidenum">
              <a:rPr lang="en-US" altLang="en-US"/>
              <a:pPr/>
              <a:t>‹#›</a:t>
            </a:fld>
            <a:endParaRPr lang="en-US" altLang="en-US"/>
          </a:p>
        </p:txBody>
      </p:sp>
    </p:spTree>
    <p:extLst>
      <p:ext uri="{BB962C8B-B14F-4D97-AF65-F5344CB8AC3E}">
        <p14:creationId xmlns:p14="http://schemas.microsoft.com/office/powerpoint/2010/main" val="2295332249"/>
      </p:ext>
    </p:extLst>
  </p:cSld>
  <p:clrMapOvr>
    <a:masterClrMapping/>
  </p:clrMapOvr>
  <p:transition spd="slow">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266DB-BD78-4FB4-FDFF-1C9376ED068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E35AEFA-CF88-7A65-F1FA-32BDEB214F4B}"/>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255D73B-FE66-0AB8-CDC6-047848ACAAC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1D8340-FB51-B4DC-48B2-C238DB17651A}"/>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57ED8165-6894-9F8B-5CAD-E3C8F9078E37}"/>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B5D88B97-0282-5BB2-5FE5-8733C958D6EF}"/>
              </a:ext>
            </a:extLst>
          </p:cNvPr>
          <p:cNvSpPr>
            <a:spLocks noGrp="1"/>
          </p:cNvSpPr>
          <p:nvPr>
            <p:ph type="sldNum" sz="quarter" idx="12"/>
          </p:nvPr>
        </p:nvSpPr>
        <p:spPr/>
        <p:txBody>
          <a:bodyPr/>
          <a:lstStyle>
            <a:lvl1pPr>
              <a:defRPr/>
            </a:lvl1pPr>
          </a:lstStyle>
          <a:p>
            <a:fld id="{AAAD4666-5963-41BB-9701-2F5A37F28281}" type="slidenum">
              <a:rPr lang="en-US" altLang="en-US"/>
              <a:pPr/>
              <a:t>‹#›</a:t>
            </a:fld>
            <a:endParaRPr lang="en-US" altLang="en-US"/>
          </a:p>
        </p:txBody>
      </p:sp>
    </p:spTree>
    <p:extLst>
      <p:ext uri="{BB962C8B-B14F-4D97-AF65-F5344CB8AC3E}">
        <p14:creationId xmlns:p14="http://schemas.microsoft.com/office/powerpoint/2010/main" val="4272224036"/>
      </p:ext>
    </p:extLst>
  </p:cSld>
  <p:clrMapOvr>
    <a:masterClrMapping/>
  </p:clrMapOvr>
  <p:transition spd="slow">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B9F60-1F4D-F136-471B-4B09B37A70A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D8CEBE2-A90F-7452-DFD9-757BB2EA782A}"/>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43CF34D-D81E-C839-BCF4-8A7A5E8C1EB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041913-B847-8D91-82AB-DAF77E205793}"/>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79B5556C-BD79-AF67-58F7-BCD5C5FD022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F76C3822-5FA0-0D80-E989-759E42ACE5B7}"/>
              </a:ext>
            </a:extLst>
          </p:cNvPr>
          <p:cNvSpPr>
            <a:spLocks noGrp="1"/>
          </p:cNvSpPr>
          <p:nvPr>
            <p:ph type="sldNum" sz="quarter" idx="12"/>
          </p:nvPr>
        </p:nvSpPr>
        <p:spPr/>
        <p:txBody>
          <a:bodyPr/>
          <a:lstStyle>
            <a:lvl1pPr>
              <a:defRPr/>
            </a:lvl1pPr>
          </a:lstStyle>
          <a:p>
            <a:fld id="{473432A6-8AA6-4368-8C0F-61A047DC79CF}" type="slidenum">
              <a:rPr lang="en-US" altLang="en-US"/>
              <a:pPr/>
              <a:t>‹#›</a:t>
            </a:fld>
            <a:endParaRPr lang="en-US" altLang="en-US"/>
          </a:p>
        </p:txBody>
      </p:sp>
    </p:spTree>
    <p:extLst>
      <p:ext uri="{BB962C8B-B14F-4D97-AF65-F5344CB8AC3E}">
        <p14:creationId xmlns:p14="http://schemas.microsoft.com/office/powerpoint/2010/main" val="672047471"/>
      </p:ext>
    </p:extLst>
  </p:cSld>
  <p:clrMapOvr>
    <a:masterClrMapping/>
  </p:clrMapOvr>
  <p:transition spd="slow">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ED7EB9B-16B6-8642-AF75-E1DF79F7AD8C}"/>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1CEC37F6-7F71-2BDD-AF0C-70848BB095A7}"/>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475D643D-1A01-0993-4DBB-0510FC37352B}"/>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a:extLst>
              <a:ext uri="{FF2B5EF4-FFF2-40B4-BE49-F238E27FC236}">
                <a16:creationId xmlns:a16="http://schemas.microsoft.com/office/drawing/2014/main" id="{7270D495-A99F-9F3E-DD18-C80453ABFE37}"/>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a:extLst>
              <a:ext uri="{FF2B5EF4-FFF2-40B4-BE49-F238E27FC236}">
                <a16:creationId xmlns:a16="http://schemas.microsoft.com/office/drawing/2014/main" id="{88F2B3BA-EBFE-6168-584A-B0456F92C721}"/>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C370D533-1B2F-41C6-979D-C4BF2075555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split orient="vert"/>
  </p:transition>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17.xml"/><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BFF0B"/>
            </a:gs>
            <a:gs pos="100000">
              <a:srgbClr val="0BFF0B">
                <a:gamma/>
                <a:tint val="10980"/>
                <a:invGamma/>
              </a:srgbClr>
            </a:gs>
          </a:gsLst>
          <a:path path="rect">
            <a:fillToRect l="100000" t="100000"/>
          </a:path>
        </a:gradFill>
        <a:effectLst/>
      </p:bgPr>
    </p:bg>
    <p:spTree>
      <p:nvGrpSpPr>
        <p:cNvPr id="1" name=""/>
        <p:cNvGrpSpPr/>
        <p:nvPr/>
      </p:nvGrpSpPr>
      <p:grpSpPr>
        <a:xfrm>
          <a:off x="0" y="0"/>
          <a:ext cx="0" cy="0"/>
          <a:chOff x="0" y="0"/>
          <a:chExt cx="0" cy="0"/>
        </a:xfrm>
      </p:grpSpPr>
      <p:sp>
        <p:nvSpPr>
          <p:cNvPr id="3078" name="WordArt 6">
            <a:extLst>
              <a:ext uri="{FF2B5EF4-FFF2-40B4-BE49-F238E27FC236}">
                <a16:creationId xmlns:a16="http://schemas.microsoft.com/office/drawing/2014/main" id="{E7741239-C4C2-E8BC-5A3F-5144EFD3396F}"/>
              </a:ext>
            </a:extLst>
          </p:cNvPr>
          <p:cNvSpPr>
            <a:spLocks noChangeArrowheads="1" noChangeShapeType="1" noTextEdit="1"/>
          </p:cNvSpPr>
          <p:nvPr/>
        </p:nvSpPr>
        <p:spPr bwMode="auto">
          <a:xfrm>
            <a:off x="1066800" y="2057400"/>
            <a:ext cx="6629400" cy="2247900"/>
          </a:xfrm>
          <a:prstGeom prst="rect">
            <a:avLst/>
          </a:prstGeom>
        </p:spPr>
        <p:txBody>
          <a:bodyPr wrap="none" fromWordArt="1">
            <a:prstTxWarp prst="textPlain">
              <a:avLst>
                <a:gd name="adj" fmla="val 50000"/>
              </a:avLst>
            </a:prstTxWarp>
          </a:bodyPr>
          <a:lstStyle/>
          <a:p>
            <a:pPr algn="ctr"/>
            <a:r>
              <a:rPr lang="en-GB" sz="6000" kern="10">
                <a:ln w="9525">
                  <a:solidFill>
                    <a:srgbClr val="008000"/>
                  </a:solidFill>
                  <a:round/>
                  <a:headEnd/>
                  <a:tailEnd/>
                </a:ln>
                <a:solidFill>
                  <a:srgbClr val="00984C"/>
                </a:solidFill>
                <a:effectLst>
                  <a:outerShdw dist="563972" dir="14049741" sx="125000" sy="125000" algn="tl" rotWithShape="0">
                    <a:srgbClr val="C7DFD3"/>
                  </a:outerShdw>
                </a:effectLst>
                <a:latin typeface="Sylfaen" panose="010A0502050306030303" pitchFamily="18" charset="0"/>
              </a:rPr>
              <a:t>Green Chemistry</a:t>
            </a:r>
          </a:p>
        </p:txBody>
      </p:sp>
    </p:spTree>
  </p:cSld>
  <p:clrMapOvr>
    <a:masterClrMapping/>
  </p:clrMapOvr>
  <p:transition spd="slow">
    <p:split orient="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050">
            <a:extLst>
              <a:ext uri="{FF2B5EF4-FFF2-40B4-BE49-F238E27FC236}">
                <a16:creationId xmlns:a16="http://schemas.microsoft.com/office/drawing/2014/main" id="{8124B040-7202-6E33-5AE5-575CCD5931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pic>
    </p:spTree>
  </p:cSld>
  <p:clrMapOvr>
    <a:masterClrMapping/>
  </p:clrMapOvr>
  <p:transition spd="slow">
    <p:split orient="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C2C1EBCE-3C3F-0767-AF8F-9CDA69800752}"/>
              </a:ext>
            </a:extLst>
          </p:cNvPr>
          <p:cNvSpPr>
            <a:spLocks noGrp="1" noChangeArrowheads="1"/>
          </p:cNvSpPr>
          <p:nvPr>
            <p:ph type="title"/>
          </p:nvPr>
        </p:nvSpPr>
        <p:spPr>
          <a:xfrm>
            <a:off x="685800" y="609600"/>
            <a:ext cx="7772400" cy="1676400"/>
          </a:xfrm>
        </p:spPr>
        <p:txBody>
          <a:bodyPr/>
          <a:lstStyle/>
          <a:p>
            <a:r>
              <a:rPr lang="en-US" altLang="en-US" sz="2800" b="1">
                <a:solidFill>
                  <a:srgbClr val="00984C"/>
                </a:solidFill>
              </a:rPr>
              <a:t>“The use of auxiliary substances (e.g. solvents,</a:t>
            </a:r>
            <a:br>
              <a:rPr lang="en-US" altLang="en-US" sz="2800" b="1">
                <a:solidFill>
                  <a:srgbClr val="00984C"/>
                </a:solidFill>
              </a:rPr>
            </a:br>
            <a:r>
              <a:rPr lang="en-US" altLang="en-US" sz="2800" b="1">
                <a:solidFill>
                  <a:srgbClr val="00984C"/>
                </a:solidFill>
              </a:rPr>
              <a:t>separation agents, etc.) should be made unnecessary</a:t>
            </a:r>
            <a:br>
              <a:rPr lang="en-US" altLang="en-US" sz="2800" b="1">
                <a:solidFill>
                  <a:srgbClr val="00984C"/>
                </a:solidFill>
              </a:rPr>
            </a:br>
            <a:r>
              <a:rPr lang="en-US" altLang="en-US" sz="2800" b="1">
                <a:solidFill>
                  <a:srgbClr val="00984C"/>
                </a:solidFill>
              </a:rPr>
              <a:t>wherever possible, and innocuous when used”</a:t>
            </a:r>
          </a:p>
        </p:txBody>
      </p:sp>
      <p:pic>
        <p:nvPicPr>
          <p:cNvPr id="32772" name="Picture 4">
            <a:extLst>
              <a:ext uri="{FF2B5EF4-FFF2-40B4-BE49-F238E27FC236}">
                <a16:creationId xmlns:a16="http://schemas.microsoft.com/office/drawing/2014/main" id="{E731A346-EE6C-5A3D-33B9-FBC0CEBD02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2895600"/>
            <a:ext cx="7772400"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split orient="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F6B62208-A134-0603-7526-28766538F626}"/>
              </a:ext>
            </a:extLst>
          </p:cNvPr>
          <p:cNvSpPr>
            <a:spLocks noGrp="1" noChangeArrowheads="1"/>
          </p:cNvSpPr>
          <p:nvPr>
            <p:ph type="ctrTitle"/>
          </p:nvPr>
        </p:nvSpPr>
        <p:spPr>
          <a:xfrm>
            <a:off x="685800" y="2286000"/>
            <a:ext cx="7772400" cy="1143000"/>
          </a:xfrm>
        </p:spPr>
        <p:txBody>
          <a:bodyPr anchor="ctr"/>
          <a:lstStyle/>
          <a:p>
            <a:r>
              <a:rPr lang="en-US" altLang="en-US" sz="2800" b="1">
                <a:solidFill>
                  <a:srgbClr val="00984C"/>
                </a:solidFill>
              </a:rPr>
              <a:t>“Energy requirements should be recognized for their environmental impacts and should be minimized.</a:t>
            </a:r>
            <a:br>
              <a:rPr lang="en-US" altLang="en-US" sz="2800" b="1">
                <a:solidFill>
                  <a:srgbClr val="00984C"/>
                </a:solidFill>
              </a:rPr>
            </a:br>
            <a:r>
              <a:rPr lang="en-US" altLang="en-US" sz="2800" b="1">
                <a:solidFill>
                  <a:srgbClr val="00984C"/>
                </a:solidFill>
              </a:rPr>
              <a:t>Synthetic methods should be conducted at ambient</a:t>
            </a:r>
            <a:br>
              <a:rPr lang="en-US" altLang="en-US" sz="2800" b="1">
                <a:solidFill>
                  <a:srgbClr val="00984C"/>
                </a:solidFill>
              </a:rPr>
            </a:br>
            <a:r>
              <a:rPr lang="en-US" altLang="en-US" sz="2800" b="1">
                <a:solidFill>
                  <a:srgbClr val="00984C"/>
                </a:solidFill>
              </a:rPr>
              <a:t>pressure and temperature”</a:t>
            </a:r>
            <a:br>
              <a:rPr lang="en-US" altLang="en-US" sz="2800">
                <a:solidFill>
                  <a:srgbClr val="00984C"/>
                </a:solidFill>
              </a:rPr>
            </a:br>
            <a:endParaRPr lang="en-US" altLang="en-US" sz="2800">
              <a:solidFill>
                <a:srgbClr val="00984C"/>
              </a:solidFill>
            </a:endParaRPr>
          </a:p>
        </p:txBody>
      </p:sp>
    </p:spTree>
  </p:cSld>
  <p:clrMapOvr>
    <a:masterClrMapping/>
  </p:clrMapOvr>
  <p:transition spd="slow">
    <p:split orient="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Text Box 5">
            <a:extLst>
              <a:ext uri="{FF2B5EF4-FFF2-40B4-BE49-F238E27FC236}">
                <a16:creationId xmlns:a16="http://schemas.microsoft.com/office/drawing/2014/main" id="{E968E8FC-B990-E694-D185-CD1033ED69C4}"/>
              </a:ext>
            </a:extLst>
          </p:cNvPr>
          <p:cNvSpPr txBox="1">
            <a:spLocks noChangeArrowheads="1"/>
          </p:cNvSpPr>
          <p:nvPr/>
        </p:nvSpPr>
        <p:spPr bwMode="auto">
          <a:xfrm>
            <a:off x="587375" y="955675"/>
            <a:ext cx="1908175" cy="266065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t>Heating</a:t>
            </a:r>
          </a:p>
          <a:p>
            <a:r>
              <a:rPr lang="en-US" altLang="en-US" b="1"/>
              <a:t>Cooling</a:t>
            </a:r>
          </a:p>
          <a:p>
            <a:r>
              <a:rPr lang="en-US" altLang="en-US" b="1"/>
              <a:t>Stirring</a:t>
            </a:r>
          </a:p>
          <a:p>
            <a:r>
              <a:rPr lang="en-US" altLang="en-US" b="1"/>
              <a:t>Distillation</a:t>
            </a:r>
          </a:p>
          <a:p>
            <a:r>
              <a:rPr lang="en-US" altLang="en-US" b="1"/>
              <a:t>Compression</a:t>
            </a:r>
          </a:p>
          <a:p>
            <a:r>
              <a:rPr lang="en-US" altLang="en-US" b="1"/>
              <a:t>Pumping </a:t>
            </a:r>
          </a:p>
          <a:p>
            <a:r>
              <a:rPr lang="en-US" altLang="en-US" b="1"/>
              <a:t>Separation</a:t>
            </a:r>
          </a:p>
        </p:txBody>
      </p:sp>
      <p:sp>
        <p:nvSpPr>
          <p:cNvPr id="35847" name="Line 7">
            <a:extLst>
              <a:ext uri="{FF2B5EF4-FFF2-40B4-BE49-F238E27FC236}">
                <a16:creationId xmlns:a16="http://schemas.microsoft.com/office/drawing/2014/main" id="{88CCF552-7001-C69F-FF4D-9975F6CCAEEA}"/>
              </a:ext>
            </a:extLst>
          </p:cNvPr>
          <p:cNvSpPr>
            <a:spLocks noChangeShapeType="1"/>
          </p:cNvSpPr>
          <p:nvPr/>
        </p:nvSpPr>
        <p:spPr bwMode="auto">
          <a:xfrm flipH="1">
            <a:off x="1524000" y="3657600"/>
            <a:ext cx="0" cy="9144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850" name="Text Box 10">
            <a:extLst>
              <a:ext uri="{FF2B5EF4-FFF2-40B4-BE49-F238E27FC236}">
                <a16:creationId xmlns:a16="http://schemas.microsoft.com/office/drawing/2014/main" id="{94DF4926-F356-E2C8-163E-71C72038EB42}"/>
              </a:ext>
            </a:extLst>
          </p:cNvPr>
          <p:cNvSpPr txBox="1">
            <a:spLocks noChangeArrowheads="1"/>
          </p:cNvSpPr>
          <p:nvPr/>
        </p:nvSpPr>
        <p:spPr bwMode="auto">
          <a:xfrm>
            <a:off x="552450" y="4689475"/>
            <a:ext cx="2946400" cy="850900"/>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b="1"/>
              <a:t>Energy Requirement</a:t>
            </a:r>
          </a:p>
          <a:p>
            <a:pPr algn="ctr"/>
            <a:r>
              <a:rPr lang="en-US" altLang="en-US" b="1"/>
              <a:t>(electricity)</a:t>
            </a:r>
          </a:p>
        </p:txBody>
      </p:sp>
      <p:sp>
        <p:nvSpPr>
          <p:cNvPr id="35851" name="Line 11">
            <a:extLst>
              <a:ext uri="{FF2B5EF4-FFF2-40B4-BE49-F238E27FC236}">
                <a16:creationId xmlns:a16="http://schemas.microsoft.com/office/drawing/2014/main" id="{2468DC37-6541-C9D1-9F99-660C080BDB09}"/>
              </a:ext>
            </a:extLst>
          </p:cNvPr>
          <p:cNvSpPr>
            <a:spLocks noChangeShapeType="1"/>
          </p:cNvSpPr>
          <p:nvPr/>
        </p:nvSpPr>
        <p:spPr bwMode="auto">
          <a:xfrm>
            <a:off x="3581400" y="5105400"/>
            <a:ext cx="99060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854" name="Text Box 14">
            <a:extLst>
              <a:ext uri="{FF2B5EF4-FFF2-40B4-BE49-F238E27FC236}">
                <a16:creationId xmlns:a16="http://schemas.microsoft.com/office/drawing/2014/main" id="{173163BE-B580-69F6-4260-134B0F41925F}"/>
              </a:ext>
            </a:extLst>
          </p:cNvPr>
          <p:cNvSpPr txBox="1">
            <a:spLocks noChangeArrowheads="1"/>
          </p:cNvSpPr>
          <p:nvPr/>
        </p:nvSpPr>
        <p:spPr bwMode="auto">
          <a:xfrm>
            <a:off x="4648200" y="4724400"/>
            <a:ext cx="1703388" cy="850900"/>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t>Burn fossil </a:t>
            </a:r>
          </a:p>
          <a:p>
            <a:r>
              <a:rPr lang="en-US" altLang="en-US" b="1"/>
              <a:t>fuel</a:t>
            </a:r>
          </a:p>
        </p:txBody>
      </p:sp>
      <p:sp>
        <p:nvSpPr>
          <p:cNvPr id="35856" name="Text Box 16">
            <a:extLst>
              <a:ext uri="{FF2B5EF4-FFF2-40B4-BE49-F238E27FC236}">
                <a16:creationId xmlns:a16="http://schemas.microsoft.com/office/drawing/2014/main" id="{04D9542D-A3B3-F280-4614-D4D461CD7E61}"/>
              </a:ext>
            </a:extLst>
          </p:cNvPr>
          <p:cNvSpPr txBox="1">
            <a:spLocks noChangeArrowheads="1"/>
          </p:cNvSpPr>
          <p:nvPr/>
        </p:nvSpPr>
        <p:spPr bwMode="auto">
          <a:xfrm>
            <a:off x="7162800" y="4724400"/>
            <a:ext cx="1736725" cy="850900"/>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t>CO</a:t>
            </a:r>
            <a:r>
              <a:rPr lang="en-US" altLang="en-US" b="1" baseline="-25000"/>
              <a:t>2</a:t>
            </a:r>
            <a:r>
              <a:rPr lang="en-US" altLang="en-US" b="1"/>
              <a:t> to</a:t>
            </a:r>
          </a:p>
          <a:p>
            <a:r>
              <a:rPr lang="en-US" altLang="en-US" b="1"/>
              <a:t>atmosphere</a:t>
            </a:r>
          </a:p>
        </p:txBody>
      </p:sp>
      <p:sp>
        <p:nvSpPr>
          <p:cNvPr id="35857" name="Line 17">
            <a:extLst>
              <a:ext uri="{FF2B5EF4-FFF2-40B4-BE49-F238E27FC236}">
                <a16:creationId xmlns:a16="http://schemas.microsoft.com/office/drawing/2014/main" id="{AA58A922-D9C8-7796-EDBA-0B81265FA88F}"/>
              </a:ext>
            </a:extLst>
          </p:cNvPr>
          <p:cNvSpPr>
            <a:spLocks noChangeShapeType="1"/>
          </p:cNvSpPr>
          <p:nvPr/>
        </p:nvSpPr>
        <p:spPr bwMode="auto">
          <a:xfrm>
            <a:off x="6477000" y="5181600"/>
            <a:ext cx="53340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858" name="Text Box 18">
            <a:extLst>
              <a:ext uri="{FF2B5EF4-FFF2-40B4-BE49-F238E27FC236}">
                <a16:creationId xmlns:a16="http://schemas.microsoft.com/office/drawing/2014/main" id="{61D8FFCC-70B1-ECB8-82AC-F7A78A890966}"/>
              </a:ext>
            </a:extLst>
          </p:cNvPr>
          <p:cNvSpPr txBox="1">
            <a:spLocks noChangeArrowheads="1"/>
          </p:cNvSpPr>
          <p:nvPr/>
        </p:nvSpPr>
        <p:spPr bwMode="auto">
          <a:xfrm>
            <a:off x="6461125" y="838200"/>
            <a:ext cx="2378075" cy="1581150"/>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endParaRPr lang="en-US" altLang="en-US"/>
          </a:p>
          <a:p>
            <a:pPr algn="ctr"/>
            <a:r>
              <a:rPr lang="en-US" altLang="en-US" b="1"/>
              <a:t>GLOBAL WARMING</a:t>
            </a:r>
          </a:p>
          <a:p>
            <a:pPr algn="ctr"/>
            <a:endParaRPr lang="en-US" altLang="en-US"/>
          </a:p>
        </p:txBody>
      </p:sp>
      <p:sp>
        <p:nvSpPr>
          <p:cNvPr id="35860" name="Line 20">
            <a:extLst>
              <a:ext uri="{FF2B5EF4-FFF2-40B4-BE49-F238E27FC236}">
                <a16:creationId xmlns:a16="http://schemas.microsoft.com/office/drawing/2014/main" id="{1C6DFF96-A410-7E52-2E06-598CB158E1B6}"/>
              </a:ext>
            </a:extLst>
          </p:cNvPr>
          <p:cNvSpPr>
            <a:spLocks noChangeShapeType="1"/>
          </p:cNvSpPr>
          <p:nvPr/>
        </p:nvSpPr>
        <p:spPr bwMode="auto">
          <a:xfrm flipV="1">
            <a:off x="8001000" y="2590800"/>
            <a:ext cx="0" cy="19812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35847"/>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35850"/>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nodeType="afterEffect">
                                  <p:stCondLst>
                                    <p:cond delay="0"/>
                                  </p:stCondLst>
                                  <p:childTnLst>
                                    <p:set>
                                      <p:cBhvr>
                                        <p:cTn id="12" dur="1" fill="hold">
                                          <p:stCondLst>
                                            <p:cond delay="499"/>
                                          </p:stCondLst>
                                        </p:cTn>
                                        <p:tgtEl>
                                          <p:spTgt spid="35851"/>
                                        </p:tgtEl>
                                        <p:attrNameLst>
                                          <p:attrName>style.visibility</p:attrName>
                                        </p:attrNameLst>
                                      </p:cBhvr>
                                      <p:to>
                                        <p:strVal val="visible"/>
                                      </p:to>
                                    </p:set>
                                  </p:childTnLst>
                                </p:cTn>
                              </p:par>
                            </p:childTnLst>
                          </p:cTn>
                        </p:par>
                        <p:par>
                          <p:cTn id="13" fill="hold" nodeType="afterGroup">
                            <p:stCondLst>
                              <p:cond delay="1500"/>
                            </p:stCondLst>
                            <p:childTnLst>
                              <p:par>
                                <p:cTn id="14" presetID="1" presetClass="entr" presetSubtype="0" fill="hold" nodeType="afterEffect">
                                  <p:stCondLst>
                                    <p:cond delay="0"/>
                                  </p:stCondLst>
                                  <p:childTnLst>
                                    <p:set>
                                      <p:cBhvr>
                                        <p:cTn id="15" dur="1" fill="hold">
                                          <p:stCondLst>
                                            <p:cond delay="499"/>
                                          </p:stCondLst>
                                        </p:cTn>
                                        <p:tgtEl>
                                          <p:spTgt spid="35854"/>
                                        </p:tgtEl>
                                        <p:attrNameLst>
                                          <p:attrName>style.visibility</p:attrName>
                                        </p:attrNameLst>
                                      </p:cBhvr>
                                      <p:to>
                                        <p:strVal val="visible"/>
                                      </p:to>
                                    </p:set>
                                  </p:childTnLst>
                                </p:cTn>
                              </p:par>
                            </p:childTnLst>
                          </p:cTn>
                        </p:par>
                        <p:par>
                          <p:cTn id="16" fill="hold" nodeType="afterGroup">
                            <p:stCondLst>
                              <p:cond delay="2000"/>
                            </p:stCondLst>
                            <p:childTnLst>
                              <p:par>
                                <p:cTn id="17" presetID="1" presetClass="entr" presetSubtype="0" fill="hold" nodeType="afterEffect">
                                  <p:stCondLst>
                                    <p:cond delay="0"/>
                                  </p:stCondLst>
                                  <p:childTnLst>
                                    <p:set>
                                      <p:cBhvr>
                                        <p:cTn id="18" dur="1" fill="hold">
                                          <p:stCondLst>
                                            <p:cond delay="499"/>
                                          </p:stCondLst>
                                        </p:cTn>
                                        <p:tgtEl>
                                          <p:spTgt spid="35857"/>
                                        </p:tgtEl>
                                        <p:attrNameLst>
                                          <p:attrName>style.visibility</p:attrName>
                                        </p:attrNameLst>
                                      </p:cBhvr>
                                      <p:to>
                                        <p:strVal val="visible"/>
                                      </p:to>
                                    </p:set>
                                  </p:childTnLst>
                                </p:cTn>
                              </p:par>
                            </p:childTnLst>
                          </p:cTn>
                        </p:par>
                        <p:par>
                          <p:cTn id="19" fill="hold" nodeType="afterGroup">
                            <p:stCondLst>
                              <p:cond delay="2500"/>
                            </p:stCondLst>
                            <p:childTnLst>
                              <p:par>
                                <p:cTn id="20" presetID="1" presetClass="entr" presetSubtype="0" fill="hold" nodeType="afterEffect">
                                  <p:stCondLst>
                                    <p:cond delay="0"/>
                                  </p:stCondLst>
                                  <p:childTnLst>
                                    <p:set>
                                      <p:cBhvr>
                                        <p:cTn id="21" dur="1" fill="hold">
                                          <p:stCondLst>
                                            <p:cond delay="499"/>
                                          </p:stCondLst>
                                        </p:cTn>
                                        <p:tgtEl>
                                          <p:spTgt spid="35856"/>
                                        </p:tgtEl>
                                        <p:attrNameLst>
                                          <p:attrName>style.visibility</p:attrName>
                                        </p:attrNameLst>
                                      </p:cBhvr>
                                      <p:to>
                                        <p:strVal val="visible"/>
                                      </p:to>
                                    </p:set>
                                  </p:childTnLst>
                                </p:cTn>
                              </p:par>
                            </p:childTnLst>
                          </p:cTn>
                        </p:par>
                        <p:par>
                          <p:cTn id="22" fill="hold" nodeType="afterGroup">
                            <p:stCondLst>
                              <p:cond delay="3000"/>
                            </p:stCondLst>
                            <p:childTnLst>
                              <p:par>
                                <p:cTn id="23" presetID="1" presetClass="entr" presetSubtype="0" fill="hold" nodeType="afterEffect">
                                  <p:stCondLst>
                                    <p:cond delay="0"/>
                                  </p:stCondLst>
                                  <p:childTnLst>
                                    <p:set>
                                      <p:cBhvr>
                                        <p:cTn id="24" dur="1" fill="hold">
                                          <p:stCondLst>
                                            <p:cond delay="499"/>
                                          </p:stCondLst>
                                        </p:cTn>
                                        <p:tgtEl>
                                          <p:spTgt spid="35860"/>
                                        </p:tgtEl>
                                        <p:attrNameLst>
                                          <p:attrName>style.visibility</p:attrName>
                                        </p:attrNameLst>
                                      </p:cBhvr>
                                      <p:to>
                                        <p:strVal val="visible"/>
                                      </p:to>
                                    </p:set>
                                  </p:childTnLst>
                                </p:cTn>
                              </p:par>
                            </p:childTnLst>
                          </p:cTn>
                        </p:par>
                        <p:par>
                          <p:cTn id="25" fill="hold" nodeType="afterGroup">
                            <p:stCondLst>
                              <p:cond delay="3500"/>
                            </p:stCondLst>
                            <p:childTnLst>
                              <p:par>
                                <p:cTn id="26" presetID="1" presetClass="entr" presetSubtype="0" fill="hold" nodeType="afterEffect">
                                  <p:stCondLst>
                                    <p:cond delay="0"/>
                                  </p:stCondLst>
                                  <p:childTnLst>
                                    <p:set>
                                      <p:cBhvr>
                                        <p:cTn id="27" dur="1" fill="hold">
                                          <p:stCondLst>
                                            <p:cond delay="499"/>
                                          </p:stCondLst>
                                        </p:cTn>
                                        <p:tgtEl>
                                          <p:spTgt spid="358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50" grpId="0" animBg="1" autoUpdateAnimBg="0"/>
      <p:bldP spid="35854" grpId="0" animBg="1" autoUpdateAnimBg="0"/>
      <p:bldP spid="35856" grpId="0" animBg="1" autoUpdateAnimBg="0"/>
      <p:bldP spid="35858"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C57F4CEC-4F75-C4F5-8530-923541DF957C}"/>
              </a:ext>
            </a:extLst>
          </p:cNvPr>
          <p:cNvSpPr>
            <a:spLocks noGrp="1" noChangeArrowheads="1"/>
          </p:cNvSpPr>
          <p:nvPr>
            <p:ph type="title"/>
          </p:nvPr>
        </p:nvSpPr>
        <p:spPr>
          <a:xfrm>
            <a:off x="685800" y="1676400"/>
            <a:ext cx="7772400" cy="1143000"/>
          </a:xfrm>
        </p:spPr>
        <p:txBody>
          <a:bodyPr/>
          <a:lstStyle/>
          <a:p>
            <a:r>
              <a:rPr lang="en-US" altLang="en-US" sz="3200" b="1">
                <a:solidFill>
                  <a:srgbClr val="00984C"/>
                </a:solidFill>
              </a:rPr>
              <a:t>“A raw material of feedstock should be renewable</a:t>
            </a:r>
            <a:br>
              <a:rPr lang="en-US" altLang="en-US" sz="3200" b="1">
                <a:solidFill>
                  <a:srgbClr val="00984C"/>
                </a:solidFill>
              </a:rPr>
            </a:br>
            <a:r>
              <a:rPr lang="en-US" altLang="en-US" sz="3200" b="1">
                <a:solidFill>
                  <a:srgbClr val="00984C"/>
                </a:solidFill>
              </a:rPr>
              <a:t>rather than depleting wherever technically and</a:t>
            </a:r>
            <a:br>
              <a:rPr lang="en-US" altLang="en-US" sz="3200" b="1">
                <a:solidFill>
                  <a:srgbClr val="00984C"/>
                </a:solidFill>
              </a:rPr>
            </a:br>
            <a:r>
              <a:rPr lang="en-US" altLang="en-US" sz="3200" b="1">
                <a:solidFill>
                  <a:srgbClr val="00984C"/>
                </a:solidFill>
              </a:rPr>
              <a:t>economically practical”</a:t>
            </a:r>
            <a:br>
              <a:rPr lang="en-US" altLang="en-US">
                <a:solidFill>
                  <a:srgbClr val="00984C"/>
                </a:solidFill>
                <a:latin typeface="Helvetica-Bold" charset="0"/>
              </a:rPr>
            </a:br>
            <a:endParaRPr lang="en-US" altLang="en-US">
              <a:solidFill>
                <a:srgbClr val="00984C"/>
              </a:solidFill>
              <a:latin typeface="Helvetica-Bold" charset="0"/>
            </a:endParaRPr>
          </a:p>
        </p:txBody>
      </p:sp>
      <p:sp>
        <p:nvSpPr>
          <p:cNvPr id="36868" name="Text Box 4">
            <a:extLst>
              <a:ext uri="{FF2B5EF4-FFF2-40B4-BE49-F238E27FC236}">
                <a16:creationId xmlns:a16="http://schemas.microsoft.com/office/drawing/2014/main" id="{214C3584-AD49-1359-2EF0-B9CAE255143A}"/>
              </a:ext>
            </a:extLst>
          </p:cNvPr>
          <p:cNvSpPr txBox="1">
            <a:spLocks noChangeArrowheads="1"/>
          </p:cNvSpPr>
          <p:nvPr/>
        </p:nvSpPr>
        <p:spPr bwMode="auto">
          <a:xfrm>
            <a:off x="533400" y="3276600"/>
            <a:ext cx="24955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b="1"/>
              <a:t>Non-renewable</a:t>
            </a:r>
          </a:p>
        </p:txBody>
      </p:sp>
      <p:sp>
        <p:nvSpPr>
          <p:cNvPr id="36869" name="Text Box 5">
            <a:extLst>
              <a:ext uri="{FF2B5EF4-FFF2-40B4-BE49-F238E27FC236}">
                <a16:creationId xmlns:a16="http://schemas.microsoft.com/office/drawing/2014/main" id="{57954989-3F3F-8CE8-6DE1-B1E8187EE7B9}"/>
              </a:ext>
            </a:extLst>
          </p:cNvPr>
          <p:cNvSpPr txBox="1">
            <a:spLocks noChangeArrowheads="1"/>
          </p:cNvSpPr>
          <p:nvPr/>
        </p:nvSpPr>
        <p:spPr bwMode="auto">
          <a:xfrm>
            <a:off x="6096000" y="3276600"/>
            <a:ext cx="18430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b="1"/>
              <a:t>Renewable</a:t>
            </a:r>
          </a:p>
        </p:txBody>
      </p:sp>
      <p:pic>
        <p:nvPicPr>
          <p:cNvPr id="36870" name="Picture 6">
            <a:extLst>
              <a:ext uri="{FF2B5EF4-FFF2-40B4-BE49-F238E27FC236}">
                <a16:creationId xmlns:a16="http://schemas.microsoft.com/office/drawing/2014/main" id="{A65BF84A-E249-DAFC-5C03-53D32CB3AA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3962400"/>
            <a:ext cx="3962400"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871" name="Picture 7">
            <a:extLst>
              <a:ext uri="{FF2B5EF4-FFF2-40B4-BE49-F238E27FC236}">
                <a16:creationId xmlns:a16="http://schemas.microsoft.com/office/drawing/2014/main" id="{BA882CB8-86D2-D663-B030-A39F315243D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4038600"/>
            <a:ext cx="29718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1000"/>
                                  </p:stCondLst>
                                  <p:childTnLst>
                                    <p:set>
                                      <p:cBhvr>
                                        <p:cTn id="6" dur="1" fill="hold">
                                          <p:stCondLst>
                                            <p:cond delay="0"/>
                                          </p:stCondLst>
                                        </p:cTn>
                                        <p:tgtEl>
                                          <p:spTgt spid="36870"/>
                                        </p:tgtEl>
                                        <p:attrNameLst>
                                          <p:attrName>style.visibility</p:attrName>
                                        </p:attrNameLst>
                                      </p:cBhvr>
                                      <p:to>
                                        <p:strVal val="visible"/>
                                      </p:to>
                                    </p:set>
                                    <p:animEffect transition="in" filter="dissolve">
                                      <p:cBhvr>
                                        <p:cTn id="7" dur="500"/>
                                        <p:tgtEl>
                                          <p:spTgt spid="36870"/>
                                        </p:tgtEl>
                                      </p:cBhvr>
                                    </p:animEffect>
                                  </p:childTnLst>
                                </p:cTn>
                              </p:par>
                            </p:childTnLst>
                          </p:cTn>
                        </p:par>
                        <p:par>
                          <p:cTn id="8" fill="hold" nodeType="afterGroup">
                            <p:stCondLst>
                              <p:cond delay="1500"/>
                            </p:stCondLst>
                            <p:childTnLst>
                              <p:par>
                                <p:cTn id="9" presetID="9" presetClass="entr" presetSubtype="0" fill="hold" nodeType="afterEffect">
                                  <p:stCondLst>
                                    <p:cond delay="1000"/>
                                  </p:stCondLst>
                                  <p:childTnLst>
                                    <p:set>
                                      <p:cBhvr>
                                        <p:cTn id="10" dur="1" fill="hold">
                                          <p:stCondLst>
                                            <p:cond delay="0"/>
                                          </p:stCondLst>
                                        </p:cTn>
                                        <p:tgtEl>
                                          <p:spTgt spid="36871"/>
                                        </p:tgtEl>
                                        <p:attrNameLst>
                                          <p:attrName>style.visibility</p:attrName>
                                        </p:attrNameLst>
                                      </p:cBhvr>
                                      <p:to>
                                        <p:strVal val="visible"/>
                                      </p:to>
                                    </p:set>
                                    <p:animEffect transition="in" filter="dissolve">
                                      <p:cBhvr>
                                        <p:cTn id="11" dur="500"/>
                                        <p:tgtEl>
                                          <p:spTgt spid="368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5" name="Picture 3" descr="Global Carbon Cycling">
            <a:extLst>
              <a:ext uri="{FF2B5EF4-FFF2-40B4-BE49-F238E27FC236}">
                <a16:creationId xmlns:a16="http://schemas.microsoft.com/office/drawing/2014/main" id="{42EBA9AD-4B47-E973-3BD2-171BA972D5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split orient="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026">
            <a:extLst>
              <a:ext uri="{FF2B5EF4-FFF2-40B4-BE49-F238E27FC236}">
                <a16:creationId xmlns:a16="http://schemas.microsoft.com/office/drawing/2014/main" id="{41A81578-5FF1-055E-1B4A-D9F6F16302CB}"/>
              </a:ext>
            </a:extLst>
          </p:cNvPr>
          <p:cNvSpPr>
            <a:spLocks noGrp="1" noChangeArrowheads="1"/>
          </p:cNvSpPr>
          <p:nvPr>
            <p:ph type="title"/>
          </p:nvPr>
        </p:nvSpPr>
        <p:spPr>
          <a:xfrm>
            <a:off x="533400" y="381000"/>
            <a:ext cx="7772400" cy="533400"/>
          </a:xfrm>
        </p:spPr>
        <p:txBody>
          <a:bodyPr/>
          <a:lstStyle/>
          <a:p>
            <a:r>
              <a:rPr lang="en-US" altLang="en-US" sz="3600" b="1">
                <a:solidFill>
                  <a:srgbClr val="00984C"/>
                </a:solidFill>
              </a:rPr>
              <a:t>Resource Depletion</a:t>
            </a:r>
          </a:p>
        </p:txBody>
      </p:sp>
      <p:sp>
        <p:nvSpPr>
          <p:cNvPr id="39939" name="Rectangle 1027">
            <a:extLst>
              <a:ext uri="{FF2B5EF4-FFF2-40B4-BE49-F238E27FC236}">
                <a16:creationId xmlns:a16="http://schemas.microsoft.com/office/drawing/2014/main" id="{9F548BC6-357D-AECB-9549-F7BEA45100D8}"/>
              </a:ext>
            </a:extLst>
          </p:cNvPr>
          <p:cNvSpPr>
            <a:spLocks noGrp="1" noChangeArrowheads="1"/>
          </p:cNvSpPr>
          <p:nvPr>
            <p:ph type="body" idx="1"/>
          </p:nvPr>
        </p:nvSpPr>
        <p:spPr>
          <a:xfrm>
            <a:off x="762000" y="990600"/>
            <a:ext cx="7772400" cy="2209800"/>
          </a:xfrm>
        </p:spPr>
        <p:txBody>
          <a:bodyPr/>
          <a:lstStyle/>
          <a:p>
            <a:pPr>
              <a:lnSpc>
                <a:spcPct val="90000"/>
              </a:lnSpc>
            </a:pPr>
            <a:r>
              <a:rPr lang="en-US" altLang="en-US" sz="3600">
                <a:latin typeface="Arial" panose="020B0604020202020204" pitchFamily="34" charset="0"/>
              </a:rPr>
              <a:t>Renewable resources can be made increasingly viable technologically and economically through green chemistry.</a:t>
            </a:r>
          </a:p>
        </p:txBody>
      </p:sp>
      <p:sp>
        <p:nvSpPr>
          <p:cNvPr id="39940" name="Text Box 1028">
            <a:extLst>
              <a:ext uri="{FF2B5EF4-FFF2-40B4-BE49-F238E27FC236}">
                <a16:creationId xmlns:a16="http://schemas.microsoft.com/office/drawing/2014/main" id="{2FA66DFF-4BC8-AE47-FF22-F5CFDE749614}"/>
              </a:ext>
            </a:extLst>
          </p:cNvPr>
          <p:cNvSpPr txBox="1">
            <a:spLocks noChangeArrowheads="1"/>
          </p:cNvSpPr>
          <p:nvPr/>
        </p:nvSpPr>
        <p:spPr bwMode="auto">
          <a:xfrm>
            <a:off x="762000" y="3657600"/>
            <a:ext cx="16303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b="1"/>
              <a:t>Biomass</a:t>
            </a:r>
          </a:p>
        </p:txBody>
      </p:sp>
      <p:sp>
        <p:nvSpPr>
          <p:cNvPr id="39941" name="Text Box 1029">
            <a:extLst>
              <a:ext uri="{FF2B5EF4-FFF2-40B4-BE49-F238E27FC236}">
                <a16:creationId xmlns:a16="http://schemas.microsoft.com/office/drawing/2014/main" id="{FA626496-9059-6BBF-CEDF-3AF9B39424BD}"/>
              </a:ext>
            </a:extLst>
          </p:cNvPr>
          <p:cNvSpPr txBox="1">
            <a:spLocks noChangeArrowheads="1"/>
          </p:cNvSpPr>
          <p:nvPr/>
        </p:nvSpPr>
        <p:spPr bwMode="auto">
          <a:xfrm>
            <a:off x="3200400" y="4267200"/>
            <a:ext cx="23304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b="1"/>
              <a:t>Nanoscience</a:t>
            </a:r>
          </a:p>
        </p:txBody>
      </p:sp>
      <p:sp>
        <p:nvSpPr>
          <p:cNvPr id="39942" name="Text Box 1030">
            <a:extLst>
              <a:ext uri="{FF2B5EF4-FFF2-40B4-BE49-F238E27FC236}">
                <a16:creationId xmlns:a16="http://schemas.microsoft.com/office/drawing/2014/main" id="{E8BD6702-1B12-9C92-751B-68732C292FB0}"/>
              </a:ext>
            </a:extLst>
          </p:cNvPr>
          <p:cNvSpPr txBox="1">
            <a:spLocks noChangeArrowheads="1"/>
          </p:cNvSpPr>
          <p:nvPr/>
        </p:nvSpPr>
        <p:spPr bwMode="auto">
          <a:xfrm>
            <a:off x="1371600" y="5257800"/>
            <a:ext cx="11096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b="1"/>
              <a:t>Solar</a:t>
            </a:r>
          </a:p>
        </p:txBody>
      </p:sp>
      <p:sp>
        <p:nvSpPr>
          <p:cNvPr id="39943" name="Text Box 1031">
            <a:extLst>
              <a:ext uri="{FF2B5EF4-FFF2-40B4-BE49-F238E27FC236}">
                <a16:creationId xmlns:a16="http://schemas.microsoft.com/office/drawing/2014/main" id="{DFA06E15-972D-2149-B92A-57D0003F950C}"/>
              </a:ext>
            </a:extLst>
          </p:cNvPr>
          <p:cNvSpPr txBox="1">
            <a:spLocks noChangeArrowheads="1"/>
          </p:cNvSpPr>
          <p:nvPr/>
        </p:nvSpPr>
        <p:spPr bwMode="auto">
          <a:xfrm>
            <a:off x="5943600" y="3505200"/>
            <a:ext cx="27797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b="1"/>
              <a:t>Carbondioxide</a:t>
            </a:r>
          </a:p>
        </p:txBody>
      </p:sp>
      <p:sp>
        <p:nvSpPr>
          <p:cNvPr id="39944" name="Text Box 1032">
            <a:extLst>
              <a:ext uri="{FF2B5EF4-FFF2-40B4-BE49-F238E27FC236}">
                <a16:creationId xmlns:a16="http://schemas.microsoft.com/office/drawing/2014/main" id="{719A036B-B692-A116-EA6B-87E7EB77AD1B}"/>
              </a:ext>
            </a:extLst>
          </p:cNvPr>
          <p:cNvSpPr txBox="1">
            <a:spLocks noChangeArrowheads="1"/>
          </p:cNvSpPr>
          <p:nvPr/>
        </p:nvSpPr>
        <p:spPr bwMode="auto">
          <a:xfrm>
            <a:off x="5486400" y="5257800"/>
            <a:ext cx="31289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b="1"/>
              <a:t>Waste utilization</a:t>
            </a: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nodeType="afterEffect">
                                  <p:stCondLst>
                                    <p:cond delay="0"/>
                                  </p:stCondLst>
                                  <p:childTnLst>
                                    <p:set>
                                      <p:cBhvr>
                                        <p:cTn id="6" dur="1" fill="hold">
                                          <p:stCondLst>
                                            <p:cond delay="0"/>
                                          </p:stCondLst>
                                        </p:cTn>
                                        <p:tgtEl>
                                          <p:spTgt spid="39940"/>
                                        </p:tgtEl>
                                        <p:attrNameLst>
                                          <p:attrName>style.visibility</p:attrName>
                                        </p:attrNameLst>
                                      </p:cBhvr>
                                      <p:to>
                                        <p:strVal val="visible"/>
                                      </p:to>
                                    </p:set>
                                    <p:anim calcmode="lin" valueType="num">
                                      <p:cBhvr additive="base">
                                        <p:cTn id="7" dur="500" fill="hold"/>
                                        <p:tgtEl>
                                          <p:spTgt spid="39940"/>
                                        </p:tgtEl>
                                        <p:attrNameLst>
                                          <p:attrName>ppt_x</p:attrName>
                                        </p:attrNameLst>
                                      </p:cBhvr>
                                      <p:tavLst>
                                        <p:tav tm="0">
                                          <p:val>
                                            <p:strVal val="0-#ppt_w/2"/>
                                          </p:val>
                                        </p:tav>
                                        <p:tav tm="100000">
                                          <p:val>
                                            <p:strVal val="#ppt_x"/>
                                          </p:val>
                                        </p:tav>
                                      </p:tavLst>
                                    </p:anim>
                                    <p:anim calcmode="lin" valueType="num">
                                      <p:cBhvr additive="base">
                                        <p:cTn id="8" dur="500" fill="hold"/>
                                        <p:tgtEl>
                                          <p:spTgt spid="39940"/>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 presetClass="entr" presetSubtype="9" fill="hold" nodeType="afterEffect">
                                  <p:stCondLst>
                                    <p:cond delay="0"/>
                                  </p:stCondLst>
                                  <p:childTnLst>
                                    <p:set>
                                      <p:cBhvr>
                                        <p:cTn id="11" dur="1" fill="hold">
                                          <p:stCondLst>
                                            <p:cond delay="0"/>
                                          </p:stCondLst>
                                        </p:cTn>
                                        <p:tgtEl>
                                          <p:spTgt spid="39941"/>
                                        </p:tgtEl>
                                        <p:attrNameLst>
                                          <p:attrName>style.visibility</p:attrName>
                                        </p:attrNameLst>
                                      </p:cBhvr>
                                      <p:to>
                                        <p:strVal val="visible"/>
                                      </p:to>
                                    </p:set>
                                    <p:anim calcmode="lin" valueType="num">
                                      <p:cBhvr additive="base">
                                        <p:cTn id="12" dur="500" fill="hold"/>
                                        <p:tgtEl>
                                          <p:spTgt spid="39941"/>
                                        </p:tgtEl>
                                        <p:attrNameLst>
                                          <p:attrName>ppt_x</p:attrName>
                                        </p:attrNameLst>
                                      </p:cBhvr>
                                      <p:tavLst>
                                        <p:tav tm="0">
                                          <p:val>
                                            <p:strVal val="0-#ppt_w/2"/>
                                          </p:val>
                                        </p:tav>
                                        <p:tav tm="100000">
                                          <p:val>
                                            <p:strVal val="#ppt_x"/>
                                          </p:val>
                                        </p:tav>
                                      </p:tavLst>
                                    </p:anim>
                                    <p:anim calcmode="lin" valueType="num">
                                      <p:cBhvr additive="base">
                                        <p:cTn id="13" dur="500" fill="hold"/>
                                        <p:tgtEl>
                                          <p:spTgt spid="39941"/>
                                        </p:tgtEl>
                                        <p:attrNameLst>
                                          <p:attrName>ppt_y</p:attrName>
                                        </p:attrNameLst>
                                      </p:cBhvr>
                                      <p:tavLst>
                                        <p:tav tm="0">
                                          <p:val>
                                            <p:strVal val="0-#ppt_h/2"/>
                                          </p:val>
                                        </p:tav>
                                        <p:tav tm="100000">
                                          <p:val>
                                            <p:strVal val="#ppt_y"/>
                                          </p:val>
                                        </p:tav>
                                      </p:tavLst>
                                    </p:anim>
                                  </p:childTnLst>
                                </p:cTn>
                              </p:par>
                            </p:childTnLst>
                          </p:cTn>
                        </p:par>
                        <p:par>
                          <p:cTn id="14" fill="hold" nodeType="afterGroup">
                            <p:stCondLst>
                              <p:cond delay="1000"/>
                            </p:stCondLst>
                            <p:childTnLst>
                              <p:par>
                                <p:cTn id="15" presetID="2" presetClass="entr" presetSubtype="9" fill="hold" nodeType="afterEffect">
                                  <p:stCondLst>
                                    <p:cond delay="0"/>
                                  </p:stCondLst>
                                  <p:childTnLst>
                                    <p:set>
                                      <p:cBhvr>
                                        <p:cTn id="16" dur="1" fill="hold">
                                          <p:stCondLst>
                                            <p:cond delay="0"/>
                                          </p:stCondLst>
                                        </p:cTn>
                                        <p:tgtEl>
                                          <p:spTgt spid="39942"/>
                                        </p:tgtEl>
                                        <p:attrNameLst>
                                          <p:attrName>style.visibility</p:attrName>
                                        </p:attrNameLst>
                                      </p:cBhvr>
                                      <p:to>
                                        <p:strVal val="visible"/>
                                      </p:to>
                                    </p:set>
                                    <p:anim calcmode="lin" valueType="num">
                                      <p:cBhvr additive="base">
                                        <p:cTn id="17" dur="500" fill="hold"/>
                                        <p:tgtEl>
                                          <p:spTgt spid="39942"/>
                                        </p:tgtEl>
                                        <p:attrNameLst>
                                          <p:attrName>ppt_x</p:attrName>
                                        </p:attrNameLst>
                                      </p:cBhvr>
                                      <p:tavLst>
                                        <p:tav tm="0">
                                          <p:val>
                                            <p:strVal val="0-#ppt_w/2"/>
                                          </p:val>
                                        </p:tav>
                                        <p:tav tm="100000">
                                          <p:val>
                                            <p:strVal val="#ppt_x"/>
                                          </p:val>
                                        </p:tav>
                                      </p:tavLst>
                                    </p:anim>
                                    <p:anim calcmode="lin" valueType="num">
                                      <p:cBhvr additive="base">
                                        <p:cTn id="18" dur="500" fill="hold"/>
                                        <p:tgtEl>
                                          <p:spTgt spid="39942"/>
                                        </p:tgtEl>
                                        <p:attrNameLst>
                                          <p:attrName>ppt_y</p:attrName>
                                        </p:attrNameLst>
                                      </p:cBhvr>
                                      <p:tavLst>
                                        <p:tav tm="0">
                                          <p:val>
                                            <p:strVal val="0-#ppt_h/2"/>
                                          </p:val>
                                        </p:tav>
                                        <p:tav tm="100000">
                                          <p:val>
                                            <p:strVal val="#ppt_y"/>
                                          </p:val>
                                        </p:tav>
                                      </p:tavLst>
                                    </p:anim>
                                  </p:childTnLst>
                                </p:cTn>
                              </p:par>
                            </p:childTnLst>
                          </p:cTn>
                        </p:par>
                        <p:par>
                          <p:cTn id="19" fill="hold" nodeType="afterGroup">
                            <p:stCondLst>
                              <p:cond delay="1500"/>
                            </p:stCondLst>
                            <p:childTnLst>
                              <p:par>
                                <p:cTn id="20" presetID="2" presetClass="entr" presetSubtype="9" fill="hold" nodeType="afterEffect">
                                  <p:stCondLst>
                                    <p:cond delay="0"/>
                                  </p:stCondLst>
                                  <p:childTnLst>
                                    <p:set>
                                      <p:cBhvr>
                                        <p:cTn id="21" dur="1" fill="hold">
                                          <p:stCondLst>
                                            <p:cond delay="0"/>
                                          </p:stCondLst>
                                        </p:cTn>
                                        <p:tgtEl>
                                          <p:spTgt spid="39943"/>
                                        </p:tgtEl>
                                        <p:attrNameLst>
                                          <p:attrName>style.visibility</p:attrName>
                                        </p:attrNameLst>
                                      </p:cBhvr>
                                      <p:to>
                                        <p:strVal val="visible"/>
                                      </p:to>
                                    </p:set>
                                    <p:anim calcmode="lin" valueType="num">
                                      <p:cBhvr additive="base">
                                        <p:cTn id="22" dur="500" fill="hold"/>
                                        <p:tgtEl>
                                          <p:spTgt spid="39943"/>
                                        </p:tgtEl>
                                        <p:attrNameLst>
                                          <p:attrName>ppt_x</p:attrName>
                                        </p:attrNameLst>
                                      </p:cBhvr>
                                      <p:tavLst>
                                        <p:tav tm="0">
                                          <p:val>
                                            <p:strVal val="0-#ppt_w/2"/>
                                          </p:val>
                                        </p:tav>
                                        <p:tav tm="100000">
                                          <p:val>
                                            <p:strVal val="#ppt_x"/>
                                          </p:val>
                                        </p:tav>
                                      </p:tavLst>
                                    </p:anim>
                                    <p:anim calcmode="lin" valueType="num">
                                      <p:cBhvr additive="base">
                                        <p:cTn id="23" dur="500" fill="hold"/>
                                        <p:tgtEl>
                                          <p:spTgt spid="39943"/>
                                        </p:tgtEl>
                                        <p:attrNameLst>
                                          <p:attrName>ppt_y</p:attrName>
                                        </p:attrNameLst>
                                      </p:cBhvr>
                                      <p:tavLst>
                                        <p:tav tm="0">
                                          <p:val>
                                            <p:strVal val="0-#ppt_h/2"/>
                                          </p:val>
                                        </p:tav>
                                        <p:tav tm="100000">
                                          <p:val>
                                            <p:strVal val="#ppt_y"/>
                                          </p:val>
                                        </p:tav>
                                      </p:tavLst>
                                    </p:anim>
                                  </p:childTnLst>
                                </p:cTn>
                              </p:par>
                            </p:childTnLst>
                          </p:cTn>
                        </p:par>
                        <p:par>
                          <p:cTn id="24" fill="hold" nodeType="afterGroup">
                            <p:stCondLst>
                              <p:cond delay="2000"/>
                            </p:stCondLst>
                            <p:childTnLst>
                              <p:par>
                                <p:cTn id="25" presetID="2" presetClass="entr" presetSubtype="9" fill="hold" nodeType="afterEffect">
                                  <p:stCondLst>
                                    <p:cond delay="0"/>
                                  </p:stCondLst>
                                  <p:childTnLst>
                                    <p:set>
                                      <p:cBhvr>
                                        <p:cTn id="26" dur="1" fill="hold">
                                          <p:stCondLst>
                                            <p:cond delay="0"/>
                                          </p:stCondLst>
                                        </p:cTn>
                                        <p:tgtEl>
                                          <p:spTgt spid="39944"/>
                                        </p:tgtEl>
                                        <p:attrNameLst>
                                          <p:attrName>style.visibility</p:attrName>
                                        </p:attrNameLst>
                                      </p:cBhvr>
                                      <p:to>
                                        <p:strVal val="visible"/>
                                      </p:to>
                                    </p:set>
                                    <p:anim calcmode="lin" valueType="num">
                                      <p:cBhvr additive="base">
                                        <p:cTn id="27" dur="500" fill="hold"/>
                                        <p:tgtEl>
                                          <p:spTgt spid="39944"/>
                                        </p:tgtEl>
                                        <p:attrNameLst>
                                          <p:attrName>ppt_x</p:attrName>
                                        </p:attrNameLst>
                                      </p:cBhvr>
                                      <p:tavLst>
                                        <p:tav tm="0">
                                          <p:val>
                                            <p:strVal val="0-#ppt_w/2"/>
                                          </p:val>
                                        </p:tav>
                                        <p:tav tm="100000">
                                          <p:val>
                                            <p:strVal val="#ppt_x"/>
                                          </p:val>
                                        </p:tav>
                                      </p:tavLst>
                                    </p:anim>
                                    <p:anim calcmode="lin" valueType="num">
                                      <p:cBhvr additive="base">
                                        <p:cTn id="28" dur="500" fill="hold"/>
                                        <p:tgtEl>
                                          <p:spTgt spid="3994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0" grpId="0" autoUpdateAnimBg="0"/>
      <p:bldP spid="39941" grpId="0" autoUpdateAnimBg="0"/>
      <p:bldP spid="39942" grpId="0" autoUpdateAnimBg="0"/>
      <p:bldP spid="39943" grpId="0" autoUpdateAnimBg="0"/>
      <p:bldP spid="39944"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37FD1861-0C70-6406-E4A4-3A6D09392C03}"/>
              </a:ext>
            </a:extLst>
          </p:cNvPr>
          <p:cNvSpPr>
            <a:spLocks noGrp="1" noChangeArrowheads="1"/>
          </p:cNvSpPr>
          <p:nvPr>
            <p:ph type="title"/>
          </p:nvPr>
        </p:nvSpPr>
        <p:spPr>
          <a:xfrm>
            <a:off x="685800" y="533400"/>
            <a:ext cx="7772400" cy="381000"/>
          </a:xfrm>
        </p:spPr>
        <p:txBody>
          <a:bodyPr/>
          <a:lstStyle/>
          <a:p>
            <a:r>
              <a:rPr lang="en-US" altLang="en-US" sz="2800" b="1">
                <a:solidFill>
                  <a:srgbClr val="00984C"/>
                </a:solidFill>
              </a:rPr>
              <a:t>Poly lactic acid (PLA) for plastics production</a:t>
            </a:r>
            <a:br>
              <a:rPr lang="en-US" altLang="en-US">
                <a:solidFill>
                  <a:srgbClr val="000000"/>
                </a:solidFill>
                <a:latin typeface="Helvetica-Bold" charset="0"/>
              </a:rPr>
            </a:br>
            <a:endParaRPr lang="en-US" altLang="en-US">
              <a:solidFill>
                <a:srgbClr val="000000"/>
              </a:solidFill>
              <a:latin typeface="Helvetica-Bold" charset="0"/>
            </a:endParaRPr>
          </a:p>
        </p:txBody>
      </p:sp>
      <p:graphicFrame>
        <p:nvGraphicFramePr>
          <p:cNvPr id="37892" name="Object 4">
            <a:extLst>
              <a:ext uri="{FF2B5EF4-FFF2-40B4-BE49-F238E27FC236}">
                <a16:creationId xmlns:a16="http://schemas.microsoft.com/office/drawing/2014/main" id="{F4BF6B9D-6D91-F725-B8A7-CF786D8D3E09}"/>
              </a:ext>
            </a:extLst>
          </p:cNvPr>
          <p:cNvGraphicFramePr>
            <a:graphicFrameLocks noChangeAspect="1"/>
          </p:cNvGraphicFramePr>
          <p:nvPr/>
        </p:nvGraphicFramePr>
        <p:xfrm>
          <a:off x="381000" y="914400"/>
          <a:ext cx="8458200" cy="5638800"/>
        </p:xfrm>
        <a:graphic>
          <a:graphicData uri="http://schemas.openxmlformats.org/presentationml/2006/ole">
            <mc:AlternateContent xmlns:mc="http://schemas.openxmlformats.org/markup-compatibility/2006">
              <mc:Choice xmlns:v="urn:schemas-microsoft-com:vml" Requires="v">
                <p:oleObj name="Bitmap Image" r:id="rId3" imgW="5723810" imgH="2895238" progId="Paint.Picture">
                  <p:embed/>
                </p:oleObj>
              </mc:Choice>
              <mc:Fallback>
                <p:oleObj name="Bitmap Image" r:id="rId3" imgW="5723810" imgH="2895238" progId="Paint.Picture">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914400"/>
                        <a:ext cx="8458200"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slow">
    <p:split orient="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026">
            <a:extLst>
              <a:ext uri="{FF2B5EF4-FFF2-40B4-BE49-F238E27FC236}">
                <a16:creationId xmlns:a16="http://schemas.microsoft.com/office/drawing/2014/main" id="{D7149FDF-CB07-0DB4-09EF-2B09E113895E}"/>
              </a:ext>
            </a:extLst>
          </p:cNvPr>
          <p:cNvSpPr>
            <a:spLocks noGrp="1" noChangeArrowheads="1"/>
          </p:cNvSpPr>
          <p:nvPr>
            <p:ph type="title"/>
          </p:nvPr>
        </p:nvSpPr>
        <p:spPr>
          <a:xfrm>
            <a:off x="685800" y="457200"/>
            <a:ext cx="7772400" cy="533400"/>
          </a:xfrm>
        </p:spPr>
        <p:txBody>
          <a:bodyPr/>
          <a:lstStyle/>
          <a:p>
            <a:r>
              <a:rPr lang="en-US" altLang="en-US" sz="3200" b="1">
                <a:solidFill>
                  <a:srgbClr val="00984C"/>
                </a:solidFill>
              </a:rPr>
              <a:t>Polyhydroxyalkanoates (PHA’s)</a:t>
            </a:r>
            <a:br>
              <a:rPr lang="en-US" altLang="en-US">
                <a:solidFill>
                  <a:srgbClr val="000000"/>
                </a:solidFill>
                <a:latin typeface="Helvetica-Bold" charset="0"/>
              </a:rPr>
            </a:br>
            <a:endParaRPr lang="en-US" altLang="en-US">
              <a:solidFill>
                <a:srgbClr val="000000"/>
              </a:solidFill>
              <a:latin typeface="Helvetica-Bold" charset="0"/>
            </a:endParaRPr>
          </a:p>
        </p:txBody>
      </p:sp>
      <p:pic>
        <p:nvPicPr>
          <p:cNvPr id="38915" name="Picture 1027">
            <a:extLst>
              <a:ext uri="{FF2B5EF4-FFF2-40B4-BE49-F238E27FC236}">
                <a16:creationId xmlns:a16="http://schemas.microsoft.com/office/drawing/2014/main" id="{046903F6-A6B6-7720-F830-0EEB9C7B90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838200"/>
            <a:ext cx="84582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split orient="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a:extLst>
              <a:ext uri="{FF2B5EF4-FFF2-40B4-BE49-F238E27FC236}">
                <a16:creationId xmlns:a16="http://schemas.microsoft.com/office/drawing/2014/main" id="{24097AB0-EF05-A02F-979C-5493458C32C9}"/>
              </a:ext>
            </a:extLst>
          </p:cNvPr>
          <p:cNvSpPr>
            <a:spLocks noGrp="1" noChangeArrowheads="1"/>
          </p:cNvSpPr>
          <p:nvPr>
            <p:ph type="body" idx="1"/>
          </p:nvPr>
        </p:nvSpPr>
        <p:spPr>
          <a:xfrm>
            <a:off x="685800" y="2438400"/>
            <a:ext cx="7772400" cy="3352800"/>
          </a:xfrm>
        </p:spPr>
        <p:txBody>
          <a:bodyPr/>
          <a:lstStyle/>
          <a:p>
            <a:r>
              <a:rPr lang="en-US" altLang="en-US"/>
              <a:t>Energy</a:t>
            </a:r>
          </a:p>
          <a:p>
            <a:r>
              <a:rPr lang="en-US" altLang="en-US"/>
              <a:t>Global Change</a:t>
            </a:r>
          </a:p>
          <a:p>
            <a:r>
              <a:rPr lang="en-US" altLang="en-US"/>
              <a:t>Resource Depletion </a:t>
            </a:r>
          </a:p>
          <a:p>
            <a:r>
              <a:rPr lang="en-US" altLang="en-US"/>
              <a:t>Food Supply</a:t>
            </a:r>
          </a:p>
          <a:p>
            <a:r>
              <a:rPr lang="en-US" altLang="en-US"/>
              <a:t>Toxics in the Environment</a:t>
            </a:r>
          </a:p>
        </p:txBody>
      </p:sp>
      <p:sp>
        <p:nvSpPr>
          <p:cNvPr id="43012" name="AutoShape 4">
            <a:extLst>
              <a:ext uri="{FF2B5EF4-FFF2-40B4-BE49-F238E27FC236}">
                <a16:creationId xmlns:a16="http://schemas.microsoft.com/office/drawing/2014/main" id="{4E2CF4E5-84EF-BFF8-7FDE-BC16096A7305}"/>
              </a:ext>
            </a:extLst>
          </p:cNvPr>
          <p:cNvSpPr>
            <a:spLocks noChangeAspect="1" noChangeArrowheads="1"/>
          </p:cNvSpPr>
          <p:nvPr>
            <p:ph type="title"/>
          </p:nvPr>
        </p:nvSpPr>
        <p:spPr>
          <a:prstGeom prst="horizontalScroll">
            <a:avLst>
              <a:gd name="adj" fmla="val 12500"/>
            </a:avLst>
          </a:prstGeom>
          <a:noFill/>
          <a:ln w="31750">
            <a:solidFill>
              <a:srgbClr val="0BFF0B"/>
            </a:solidFill>
            <a:round/>
            <a:headEnd/>
            <a:tailEnd/>
          </a:ln>
        </p:spPr>
        <p:txBody>
          <a:bodyPr/>
          <a:lstStyle/>
          <a:p>
            <a:r>
              <a:rPr lang="en-GB" altLang="en-US" sz="3200">
                <a:solidFill>
                  <a:schemeClr val="tx1"/>
                </a:solidFill>
              </a:rPr>
              <a:t>The major uses of GREEN CHEMISTRY</a:t>
            </a:r>
            <a:endParaRPr lang="en-GB" altLang="en-US">
              <a:solidFill>
                <a:schemeClr val="tx1"/>
              </a:solidFill>
            </a:endParaRPr>
          </a:p>
        </p:txBody>
      </p:sp>
    </p:spTree>
  </p:cSld>
  <p:clrMapOvr>
    <a:masterClrMapping/>
  </p:clrMapOvr>
  <p:transition spd="slow">
    <p:split orient="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EA2EE261-AB6D-F496-0F23-657FEFE799CB}"/>
              </a:ext>
            </a:extLst>
          </p:cNvPr>
          <p:cNvSpPr>
            <a:spLocks noGrp="1" noChangeArrowheads="1"/>
          </p:cNvSpPr>
          <p:nvPr>
            <p:ph type="title"/>
          </p:nvPr>
        </p:nvSpPr>
        <p:spPr>
          <a:xfrm>
            <a:off x="838200" y="152400"/>
            <a:ext cx="7620000" cy="1371600"/>
          </a:xfrm>
          <a:noFill/>
          <a:extLst>
            <a:ext uri="{909E8E84-426E-40DD-AFC4-6F175D3DCCD1}">
              <a14:hiddenFill xmlns:a14="http://schemas.microsoft.com/office/drawing/2010/main">
                <a:gradFill rotWithShape="0">
                  <a:gsLst>
                    <a:gs pos="0">
                      <a:srgbClr val="66FF33"/>
                    </a:gs>
                    <a:gs pos="100000">
                      <a:srgbClr val="66FF33">
                        <a:gamma/>
                        <a:tint val="16471"/>
                        <a:invGamma/>
                      </a:srgbClr>
                    </a:gs>
                  </a:gsLst>
                  <a:path path="rect">
                    <a:fillToRect l="100000" t="100000"/>
                  </a:path>
                </a:gradFill>
              </a14:hiddenFill>
            </a:ext>
          </a:extLst>
        </p:spPr>
        <p:txBody>
          <a:bodyPr/>
          <a:lstStyle/>
          <a:p>
            <a:r>
              <a:rPr lang="en-GB" altLang="en-US" sz="4000" b="1">
                <a:solidFill>
                  <a:srgbClr val="33CC33"/>
                </a:solidFill>
              </a:rPr>
              <a:t>GREEN CHEMISTRY</a:t>
            </a:r>
            <a:endParaRPr lang="en-GB" altLang="en-US">
              <a:solidFill>
                <a:srgbClr val="33CC33"/>
              </a:solidFill>
            </a:endParaRPr>
          </a:p>
        </p:txBody>
      </p:sp>
      <p:sp>
        <p:nvSpPr>
          <p:cNvPr id="24579" name="Rectangle 3">
            <a:extLst>
              <a:ext uri="{FF2B5EF4-FFF2-40B4-BE49-F238E27FC236}">
                <a16:creationId xmlns:a16="http://schemas.microsoft.com/office/drawing/2014/main" id="{9FCAEFFD-EAA4-70E2-7241-7126D09AB195}"/>
              </a:ext>
            </a:extLst>
          </p:cNvPr>
          <p:cNvSpPr>
            <a:spLocks noGrp="1" noChangeArrowheads="1"/>
          </p:cNvSpPr>
          <p:nvPr>
            <p:ph type="body" idx="1"/>
          </p:nvPr>
        </p:nvSpPr>
        <p:spPr>
          <a:xfrm>
            <a:off x="0" y="1524000"/>
            <a:ext cx="9144000" cy="5334000"/>
          </a:xfrm>
          <a:solidFill>
            <a:schemeClr val="bg1"/>
          </a:solidFill>
        </p:spPr>
        <p:txBody>
          <a:bodyPr/>
          <a:lstStyle/>
          <a:p>
            <a:pPr>
              <a:lnSpc>
                <a:spcPct val="90000"/>
              </a:lnSpc>
              <a:buFontTx/>
              <a:buNone/>
            </a:pPr>
            <a:r>
              <a:rPr lang="en-GB" altLang="en-US" sz="2800"/>
              <a:t>     </a:t>
            </a:r>
            <a:r>
              <a:rPr lang="en-GB" altLang="en-US" sz="2800" u="sng"/>
              <a:t>DEFINITION</a:t>
            </a:r>
          </a:p>
          <a:p>
            <a:pPr lvl="1">
              <a:lnSpc>
                <a:spcPct val="90000"/>
              </a:lnSpc>
              <a:buFontTx/>
              <a:buNone/>
            </a:pPr>
            <a:r>
              <a:rPr lang="en-GB" altLang="en-US" sz="2000" b="1">
                <a:solidFill>
                  <a:srgbClr val="CC3300"/>
                </a:solidFill>
                <a:latin typeface="Arial" panose="020B0604020202020204" pitchFamily="34" charset="0"/>
              </a:rPr>
              <a:t>    Green Chemistry is the utilisation of a set of principles that reduces or eliminates the use or generation of hazardous substances in  the design, manufacture and application of chemical products</a:t>
            </a:r>
            <a:r>
              <a:rPr lang="en-GB" altLang="en-US" sz="2000" b="1">
                <a:solidFill>
                  <a:srgbClr val="CC3300"/>
                </a:solidFill>
              </a:rPr>
              <a:t> .</a:t>
            </a:r>
            <a:endParaRPr lang="en-GB" altLang="en-US" sz="2000" b="1"/>
          </a:p>
          <a:p>
            <a:pPr lvl="1">
              <a:lnSpc>
                <a:spcPct val="90000"/>
              </a:lnSpc>
              <a:buFontTx/>
              <a:buNone/>
            </a:pPr>
            <a:endParaRPr lang="en-GB" altLang="en-US" sz="2000" b="1" i="1"/>
          </a:p>
          <a:p>
            <a:pPr lvl="1">
              <a:lnSpc>
                <a:spcPct val="90000"/>
              </a:lnSpc>
              <a:buFontTx/>
              <a:buNone/>
            </a:pPr>
            <a:r>
              <a:rPr lang="en-GB" altLang="en-US" u="sng"/>
              <a:t>GREEN CHEMISTRY IS ABOUT</a:t>
            </a:r>
          </a:p>
          <a:p>
            <a:pPr lvl="1">
              <a:lnSpc>
                <a:spcPct val="90000"/>
              </a:lnSpc>
              <a:buFontTx/>
              <a:buChar char="•"/>
            </a:pPr>
            <a:r>
              <a:rPr lang="en-GB" altLang="en-US" sz="2400" b="1"/>
              <a:t>Waste Minimisation at Source</a:t>
            </a:r>
          </a:p>
          <a:p>
            <a:pPr lvl="1">
              <a:lnSpc>
                <a:spcPct val="90000"/>
              </a:lnSpc>
              <a:buFontTx/>
              <a:buChar char="•"/>
            </a:pPr>
            <a:r>
              <a:rPr lang="en-GB" altLang="en-US" sz="2400" b="1"/>
              <a:t>Use of Catalysts in place of Reagents</a:t>
            </a:r>
          </a:p>
          <a:p>
            <a:pPr lvl="1">
              <a:lnSpc>
                <a:spcPct val="90000"/>
              </a:lnSpc>
              <a:buFontTx/>
              <a:buChar char="•"/>
            </a:pPr>
            <a:r>
              <a:rPr lang="en-GB" altLang="en-US" sz="2400" b="1"/>
              <a:t>Using Non-Toxic Reagents</a:t>
            </a:r>
          </a:p>
          <a:p>
            <a:pPr lvl="1">
              <a:lnSpc>
                <a:spcPct val="90000"/>
              </a:lnSpc>
              <a:buFontTx/>
              <a:buChar char="•"/>
            </a:pPr>
            <a:r>
              <a:rPr lang="en-GB" altLang="en-US" sz="2400" b="1"/>
              <a:t>Use of Renewable Resources</a:t>
            </a:r>
          </a:p>
          <a:p>
            <a:pPr lvl="1">
              <a:lnSpc>
                <a:spcPct val="90000"/>
              </a:lnSpc>
              <a:buFontTx/>
              <a:buChar char="•"/>
            </a:pPr>
            <a:r>
              <a:rPr lang="en-GB" altLang="en-US" sz="2400" b="1"/>
              <a:t>Improved Atom Efficiency</a:t>
            </a:r>
          </a:p>
          <a:p>
            <a:pPr lvl="1">
              <a:lnSpc>
                <a:spcPct val="90000"/>
              </a:lnSpc>
              <a:buFontTx/>
              <a:buChar char="•"/>
            </a:pPr>
            <a:r>
              <a:rPr lang="en-GB" altLang="en-US" sz="2400" b="1"/>
              <a:t>Use of Solvent Free or Recyclable Environmentally Benign Solvent systems</a:t>
            </a:r>
            <a:endParaRPr lang="en-GB" altLang="en-US" sz="2400" b="1" i="1"/>
          </a:p>
          <a:p>
            <a:pPr lvl="1">
              <a:lnSpc>
                <a:spcPct val="90000"/>
              </a:lnSpc>
              <a:buFontTx/>
              <a:buNone/>
            </a:pPr>
            <a:endParaRPr lang="en-GB" altLang="en-US" sz="2400" b="1" i="1"/>
          </a:p>
          <a:p>
            <a:pPr lvl="1">
              <a:lnSpc>
                <a:spcPct val="90000"/>
              </a:lnSpc>
              <a:buFontTx/>
              <a:buNone/>
            </a:pPr>
            <a:endParaRPr lang="en-GB" altLang="en-US" sz="2000" i="1"/>
          </a:p>
          <a:p>
            <a:pPr lvl="1">
              <a:lnSpc>
                <a:spcPct val="90000"/>
              </a:lnSpc>
              <a:buFontTx/>
              <a:buNone/>
            </a:pPr>
            <a:r>
              <a:rPr lang="en-GB" altLang="en-US" sz="2000" i="1"/>
              <a:t>                                                                                                                                 </a:t>
            </a:r>
            <a:endParaRPr lang="en-GB" altLang="en-US" sz="2400" i="1"/>
          </a:p>
          <a:p>
            <a:pPr lvl="1">
              <a:lnSpc>
                <a:spcPct val="90000"/>
              </a:lnSpc>
            </a:pPr>
            <a:endParaRPr lang="en-GB" altLang="en-US" sz="2400" i="1"/>
          </a:p>
          <a:p>
            <a:pPr lvl="1">
              <a:lnSpc>
                <a:spcPct val="90000"/>
              </a:lnSpc>
              <a:buFontTx/>
              <a:buNone/>
            </a:pPr>
            <a:r>
              <a:rPr lang="en-GB" altLang="en-US" sz="2400" i="1"/>
              <a:t>			</a:t>
            </a:r>
            <a:endParaRPr lang="en-GB" altLang="en-US"/>
          </a:p>
        </p:txBody>
      </p:sp>
    </p:spTree>
  </p:cSld>
  <p:clrMapOvr>
    <a:masterClrMapping/>
  </p:clrMapOvr>
  <p:transition spd="slow">
    <p:split orient="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04FC5DAD-F4C5-4FC6-AB66-6F8BA67CC86C}"/>
              </a:ext>
            </a:extLst>
          </p:cNvPr>
          <p:cNvSpPr>
            <a:spLocks noGrp="1" noChangeArrowheads="1"/>
          </p:cNvSpPr>
          <p:nvPr>
            <p:ph type="title"/>
          </p:nvPr>
        </p:nvSpPr>
        <p:spPr>
          <a:xfrm>
            <a:off x="609600" y="228600"/>
            <a:ext cx="7772400" cy="914400"/>
          </a:xfrm>
        </p:spPr>
        <p:txBody>
          <a:bodyPr/>
          <a:lstStyle/>
          <a:p>
            <a:r>
              <a:rPr lang="en-US" altLang="en-US" sz="4800" b="1">
                <a:solidFill>
                  <a:srgbClr val="00984C"/>
                </a:solidFill>
              </a:rPr>
              <a:t>Energy</a:t>
            </a:r>
          </a:p>
        </p:txBody>
      </p:sp>
      <p:sp>
        <p:nvSpPr>
          <p:cNvPr id="44035" name="Rectangle 3">
            <a:extLst>
              <a:ext uri="{FF2B5EF4-FFF2-40B4-BE49-F238E27FC236}">
                <a16:creationId xmlns:a16="http://schemas.microsoft.com/office/drawing/2014/main" id="{2DA377DC-8259-FB72-6737-3DFB714EE31A}"/>
              </a:ext>
            </a:extLst>
          </p:cNvPr>
          <p:cNvSpPr>
            <a:spLocks noGrp="1" noChangeArrowheads="1"/>
          </p:cNvSpPr>
          <p:nvPr>
            <p:ph type="body" idx="1"/>
          </p:nvPr>
        </p:nvSpPr>
        <p:spPr>
          <a:xfrm>
            <a:off x="685800" y="1524000"/>
            <a:ext cx="7772400" cy="5105400"/>
          </a:xfrm>
        </p:spPr>
        <p:txBody>
          <a:bodyPr/>
          <a:lstStyle/>
          <a:p>
            <a:pPr>
              <a:buClr>
                <a:schemeClr val="tx2"/>
              </a:buClr>
              <a:buSzPct val="75000"/>
              <a:buFont typeface="Wingdings" panose="05000000000000000000" pitchFamily="2" charset="2"/>
              <a:buChar char="u"/>
            </a:pPr>
            <a:r>
              <a:rPr lang="en-US" altLang="en-US" sz="3600">
                <a:latin typeface="Arial" panose="020B0604020202020204" pitchFamily="34" charset="0"/>
              </a:rPr>
              <a:t>The vast majority of the energy generated in the world today is from non-renewable sources that damage the environment.</a:t>
            </a:r>
          </a:p>
          <a:p>
            <a:pPr lvl="1">
              <a:buClr>
                <a:srgbClr val="33CC33"/>
              </a:buClr>
              <a:buSzPct val="75000"/>
              <a:buFont typeface="Wingdings" panose="05000000000000000000" pitchFamily="2" charset="2"/>
              <a:buChar char="n"/>
            </a:pPr>
            <a:r>
              <a:rPr lang="en-US" altLang="en-US" sz="3200">
                <a:latin typeface="Arial" panose="020B0604020202020204" pitchFamily="34" charset="0"/>
              </a:rPr>
              <a:t>Carbon dioxide</a:t>
            </a:r>
          </a:p>
          <a:p>
            <a:pPr lvl="1">
              <a:buClr>
                <a:srgbClr val="33CC33"/>
              </a:buClr>
              <a:buSzPct val="75000"/>
              <a:buFont typeface="Wingdings" panose="05000000000000000000" pitchFamily="2" charset="2"/>
              <a:buChar char="n"/>
            </a:pPr>
            <a:r>
              <a:rPr lang="en-US" altLang="en-US" sz="3200">
                <a:latin typeface="Arial" panose="020B0604020202020204" pitchFamily="34" charset="0"/>
              </a:rPr>
              <a:t> Depletion of Ozone layer </a:t>
            </a:r>
          </a:p>
          <a:p>
            <a:pPr lvl="1">
              <a:buClr>
                <a:srgbClr val="33CC33"/>
              </a:buClr>
              <a:buSzPct val="75000"/>
              <a:buFont typeface="Wingdings" panose="05000000000000000000" pitchFamily="2" charset="2"/>
              <a:buChar char="n"/>
            </a:pPr>
            <a:r>
              <a:rPr lang="en-US" altLang="en-US" sz="3200">
                <a:latin typeface="Arial" panose="020B0604020202020204" pitchFamily="34" charset="0"/>
              </a:rPr>
              <a:t> Effects of mining, drilling, etc</a:t>
            </a:r>
          </a:p>
          <a:p>
            <a:pPr lvl="1">
              <a:buClr>
                <a:srgbClr val="33CC33"/>
              </a:buClr>
              <a:buSzPct val="75000"/>
              <a:buFont typeface="Wingdings" panose="05000000000000000000" pitchFamily="2" charset="2"/>
              <a:buChar char="n"/>
            </a:pPr>
            <a:r>
              <a:rPr lang="en-US" altLang="en-US" sz="3200">
                <a:latin typeface="Arial" panose="020B0604020202020204" pitchFamily="34" charset="0"/>
              </a:rPr>
              <a:t> Toxics</a:t>
            </a:r>
          </a:p>
          <a:p>
            <a:endParaRPr lang="en-US" altLang="en-US" sz="3600">
              <a:latin typeface="Arial" panose="020B0604020202020204" pitchFamily="34" charset="0"/>
            </a:endParaRPr>
          </a:p>
        </p:txBody>
      </p:sp>
    </p:spTree>
  </p:cSld>
  <p:clrMapOvr>
    <a:masterClrMapping/>
  </p:clrMapOvr>
  <p:transition spd="slow">
    <p:split orient="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39F90986-330E-E678-99FB-B0404AACA666}"/>
              </a:ext>
            </a:extLst>
          </p:cNvPr>
          <p:cNvSpPr>
            <a:spLocks noGrp="1" noChangeArrowheads="1"/>
          </p:cNvSpPr>
          <p:nvPr>
            <p:ph type="title"/>
          </p:nvPr>
        </p:nvSpPr>
        <p:spPr>
          <a:xfrm>
            <a:off x="609600" y="228600"/>
            <a:ext cx="7772400" cy="1143000"/>
          </a:xfrm>
        </p:spPr>
        <p:txBody>
          <a:bodyPr/>
          <a:lstStyle/>
          <a:p>
            <a:r>
              <a:rPr lang="en-US" altLang="en-US" sz="4800" b="1">
                <a:solidFill>
                  <a:srgbClr val="00984C"/>
                </a:solidFill>
              </a:rPr>
              <a:t>Energy</a:t>
            </a:r>
          </a:p>
        </p:txBody>
      </p:sp>
      <p:sp>
        <p:nvSpPr>
          <p:cNvPr id="45059" name="Rectangle 3">
            <a:extLst>
              <a:ext uri="{FF2B5EF4-FFF2-40B4-BE49-F238E27FC236}">
                <a16:creationId xmlns:a16="http://schemas.microsoft.com/office/drawing/2014/main" id="{653C5974-84DE-0A4A-B384-421C2ADDF946}"/>
              </a:ext>
            </a:extLst>
          </p:cNvPr>
          <p:cNvSpPr>
            <a:spLocks noGrp="1" noChangeArrowheads="1"/>
          </p:cNvSpPr>
          <p:nvPr>
            <p:ph type="body" idx="1"/>
          </p:nvPr>
        </p:nvSpPr>
        <p:spPr>
          <a:xfrm>
            <a:off x="609600" y="1676400"/>
            <a:ext cx="7772400" cy="4114800"/>
          </a:xfrm>
        </p:spPr>
        <p:txBody>
          <a:bodyPr/>
          <a:lstStyle/>
          <a:p>
            <a:pPr>
              <a:buClr>
                <a:schemeClr val="tx2"/>
              </a:buClr>
              <a:buSzPct val="75000"/>
              <a:buFont typeface="Wingdings" panose="05000000000000000000" pitchFamily="2" charset="2"/>
              <a:buChar char="u"/>
            </a:pPr>
            <a:r>
              <a:rPr lang="en-US" altLang="en-US">
                <a:latin typeface="Arial" panose="020B0604020202020204" pitchFamily="34" charset="0"/>
              </a:rPr>
              <a:t>Green Chemistry will be essential in</a:t>
            </a:r>
          </a:p>
          <a:p>
            <a:pPr lvl="1">
              <a:buClr>
                <a:srgbClr val="33CC33"/>
              </a:buClr>
              <a:buSzPct val="75000"/>
              <a:buFont typeface="Wingdings" panose="05000000000000000000" pitchFamily="2" charset="2"/>
              <a:buChar char="n"/>
            </a:pPr>
            <a:r>
              <a:rPr lang="en-US" altLang="en-US">
                <a:latin typeface="Arial" panose="020B0604020202020204" pitchFamily="34" charset="0"/>
              </a:rPr>
              <a:t> developing the alternatives for energy generation (photovoltaics, hydrogen, fuel cells, biobased fuels, etc.) as well as </a:t>
            </a:r>
          </a:p>
          <a:p>
            <a:pPr lvl="1">
              <a:buClr>
                <a:srgbClr val="33CC33"/>
              </a:buClr>
              <a:buSzPct val="75000"/>
              <a:buFont typeface="Wingdings" panose="05000000000000000000" pitchFamily="2" charset="2"/>
              <a:buChar char="n"/>
            </a:pPr>
            <a:r>
              <a:rPr lang="en-US" altLang="en-US">
                <a:latin typeface="Arial" panose="020B0604020202020204" pitchFamily="34" charset="0"/>
              </a:rPr>
              <a:t> continue the path toward energy efficiency with catalysis and product design at the forefront.</a:t>
            </a:r>
          </a:p>
          <a:p>
            <a:endParaRPr lang="en-US" altLang="en-US" sz="2800"/>
          </a:p>
        </p:txBody>
      </p:sp>
    </p:spTree>
  </p:cSld>
  <p:clrMapOvr>
    <a:masterClrMapping/>
  </p:clrMapOvr>
  <p:transition spd="slow">
    <p:split orient="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A0317301-7662-419A-07CE-D2A8F70A1A5B}"/>
              </a:ext>
            </a:extLst>
          </p:cNvPr>
          <p:cNvSpPr>
            <a:spLocks noGrp="1" noChangeArrowheads="1"/>
          </p:cNvSpPr>
          <p:nvPr>
            <p:ph type="title"/>
          </p:nvPr>
        </p:nvSpPr>
        <p:spPr>
          <a:xfrm>
            <a:off x="609600" y="304800"/>
            <a:ext cx="7772400" cy="1143000"/>
          </a:xfrm>
        </p:spPr>
        <p:txBody>
          <a:bodyPr/>
          <a:lstStyle/>
          <a:p>
            <a:r>
              <a:rPr lang="en-US" altLang="en-US" sz="4800" b="1">
                <a:solidFill>
                  <a:srgbClr val="00984C"/>
                </a:solidFill>
              </a:rPr>
              <a:t>Global Change</a:t>
            </a:r>
          </a:p>
        </p:txBody>
      </p:sp>
      <p:sp>
        <p:nvSpPr>
          <p:cNvPr id="46083" name="Rectangle 3">
            <a:extLst>
              <a:ext uri="{FF2B5EF4-FFF2-40B4-BE49-F238E27FC236}">
                <a16:creationId xmlns:a16="http://schemas.microsoft.com/office/drawing/2014/main" id="{863EA0BB-56F2-0662-307E-A188BD935C39}"/>
              </a:ext>
            </a:extLst>
          </p:cNvPr>
          <p:cNvSpPr>
            <a:spLocks noGrp="1" noChangeArrowheads="1"/>
          </p:cNvSpPr>
          <p:nvPr>
            <p:ph type="body" idx="1"/>
          </p:nvPr>
        </p:nvSpPr>
        <p:spPr>
          <a:xfrm>
            <a:off x="762000" y="1752600"/>
            <a:ext cx="7772400" cy="4572000"/>
          </a:xfrm>
        </p:spPr>
        <p:txBody>
          <a:bodyPr/>
          <a:lstStyle/>
          <a:p>
            <a:pPr>
              <a:buFont typeface="Wingdings" panose="05000000000000000000" pitchFamily="2" charset="2"/>
              <a:buChar char="§"/>
            </a:pPr>
            <a:r>
              <a:rPr lang="en-US" altLang="en-US" sz="3600">
                <a:latin typeface="Arial" panose="020B0604020202020204" pitchFamily="34" charset="0"/>
              </a:rPr>
              <a:t>Concerns for climate change, oceanic temperature, stratospheric chemistry and global distillation can be addressed through the development and implementation of green chemistry technologies.</a:t>
            </a:r>
          </a:p>
        </p:txBody>
      </p:sp>
    </p:spTree>
  </p:cSld>
  <p:clrMapOvr>
    <a:masterClrMapping/>
  </p:clrMapOvr>
  <p:transition spd="slow">
    <p:split orient="ver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F523AE80-B56A-6271-6566-E17C3DC6F62E}"/>
              </a:ext>
            </a:extLst>
          </p:cNvPr>
          <p:cNvSpPr>
            <a:spLocks noGrp="1" noChangeArrowheads="1"/>
          </p:cNvSpPr>
          <p:nvPr>
            <p:ph type="title"/>
          </p:nvPr>
        </p:nvSpPr>
        <p:spPr>
          <a:xfrm>
            <a:off x="762000" y="304800"/>
            <a:ext cx="7772400" cy="1143000"/>
          </a:xfrm>
        </p:spPr>
        <p:txBody>
          <a:bodyPr/>
          <a:lstStyle/>
          <a:p>
            <a:r>
              <a:rPr lang="en-US" altLang="en-US" sz="4800" b="1">
                <a:solidFill>
                  <a:srgbClr val="00984C"/>
                </a:solidFill>
              </a:rPr>
              <a:t>Resource Depletion</a:t>
            </a:r>
          </a:p>
        </p:txBody>
      </p:sp>
      <p:sp>
        <p:nvSpPr>
          <p:cNvPr id="47107" name="Rectangle 3">
            <a:extLst>
              <a:ext uri="{FF2B5EF4-FFF2-40B4-BE49-F238E27FC236}">
                <a16:creationId xmlns:a16="http://schemas.microsoft.com/office/drawing/2014/main" id="{7FECD447-67D9-5EE4-49E8-5EB54E977FAB}"/>
              </a:ext>
            </a:extLst>
          </p:cNvPr>
          <p:cNvSpPr>
            <a:spLocks noGrp="1" noChangeArrowheads="1"/>
          </p:cNvSpPr>
          <p:nvPr>
            <p:ph type="body" idx="1"/>
          </p:nvPr>
        </p:nvSpPr>
        <p:spPr/>
        <p:txBody>
          <a:bodyPr/>
          <a:lstStyle/>
          <a:p>
            <a:pPr>
              <a:buClr>
                <a:schemeClr val="tx2"/>
              </a:buClr>
              <a:buSzPct val="75000"/>
              <a:buFont typeface="Wingdings" panose="05000000000000000000" pitchFamily="2" charset="2"/>
              <a:buChar char="u"/>
            </a:pPr>
            <a:r>
              <a:rPr lang="en-US" altLang="en-US" sz="3600">
                <a:latin typeface="Arial" panose="020B0604020202020204" pitchFamily="34" charset="0"/>
              </a:rPr>
              <a:t>Due to the over utilization of non-renewable resources, natural resources are being depleted at an unsustainable rate. </a:t>
            </a:r>
          </a:p>
          <a:p>
            <a:pPr>
              <a:buClr>
                <a:schemeClr val="tx2"/>
              </a:buClr>
              <a:buSzPct val="75000"/>
              <a:buFont typeface="Wingdings" panose="05000000000000000000" pitchFamily="2" charset="2"/>
              <a:buChar char="u"/>
            </a:pPr>
            <a:r>
              <a:rPr lang="en-US" altLang="en-US" sz="3600">
                <a:latin typeface="Arial" panose="020B0604020202020204" pitchFamily="34" charset="0"/>
              </a:rPr>
              <a:t>Fossil fuels are a central issue.</a:t>
            </a:r>
          </a:p>
        </p:txBody>
      </p:sp>
    </p:spTree>
  </p:cSld>
  <p:clrMapOvr>
    <a:masterClrMapping/>
  </p:clrMapOvr>
  <p:transition spd="slow">
    <p:split orient="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BF2B4BAE-D73D-28FC-8D02-90228AE36BF3}"/>
              </a:ext>
            </a:extLst>
          </p:cNvPr>
          <p:cNvSpPr>
            <a:spLocks noGrp="1" noChangeArrowheads="1"/>
          </p:cNvSpPr>
          <p:nvPr>
            <p:ph type="title"/>
          </p:nvPr>
        </p:nvSpPr>
        <p:spPr>
          <a:xfrm>
            <a:off x="762000" y="304800"/>
            <a:ext cx="7772400" cy="1143000"/>
          </a:xfrm>
        </p:spPr>
        <p:txBody>
          <a:bodyPr/>
          <a:lstStyle/>
          <a:p>
            <a:r>
              <a:rPr lang="en-US" altLang="en-US" sz="4800" b="1">
                <a:solidFill>
                  <a:srgbClr val="00984C"/>
                </a:solidFill>
              </a:rPr>
              <a:t>Resource Depletion</a:t>
            </a:r>
          </a:p>
        </p:txBody>
      </p:sp>
      <p:sp>
        <p:nvSpPr>
          <p:cNvPr id="48131" name="Rectangle 3">
            <a:extLst>
              <a:ext uri="{FF2B5EF4-FFF2-40B4-BE49-F238E27FC236}">
                <a16:creationId xmlns:a16="http://schemas.microsoft.com/office/drawing/2014/main" id="{20E30525-88AA-BA82-C267-DC16D987D1A4}"/>
              </a:ext>
            </a:extLst>
          </p:cNvPr>
          <p:cNvSpPr>
            <a:spLocks noGrp="1" noChangeArrowheads="1"/>
          </p:cNvSpPr>
          <p:nvPr>
            <p:ph type="body" idx="1"/>
          </p:nvPr>
        </p:nvSpPr>
        <p:spPr/>
        <p:txBody>
          <a:bodyPr/>
          <a:lstStyle/>
          <a:p>
            <a:pPr>
              <a:lnSpc>
                <a:spcPct val="90000"/>
              </a:lnSpc>
              <a:buClr>
                <a:schemeClr val="tx2"/>
              </a:buClr>
              <a:buSzPct val="75000"/>
              <a:buFont typeface="Wingdings" panose="05000000000000000000" pitchFamily="2" charset="2"/>
              <a:buChar char="u"/>
            </a:pPr>
            <a:r>
              <a:rPr lang="en-US" altLang="en-US">
                <a:latin typeface="Arial" panose="020B0604020202020204" pitchFamily="34" charset="0"/>
              </a:rPr>
              <a:t>Renewable resources can be made increasingly viable technologically and economically through green chemistry.</a:t>
            </a:r>
          </a:p>
          <a:p>
            <a:pPr lvl="1">
              <a:lnSpc>
                <a:spcPct val="90000"/>
              </a:lnSpc>
              <a:buClr>
                <a:srgbClr val="33CC33"/>
              </a:buClr>
              <a:buSzPct val="75000"/>
              <a:buFont typeface="Wingdings" panose="05000000000000000000" pitchFamily="2" charset="2"/>
              <a:buChar char="n"/>
            </a:pPr>
            <a:r>
              <a:rPr lang="en-US" altLang="en-US">
                <a:latin typeface="Arial" panose="020B0604020202020204" pitchFamily="34" charset="0"/>
              </a:rPr>
              <a:t> Biomass</a:t>
            </a:r>
          </a:p>
          <a:p>
            <a:pPr lvl="1">
              <a:lnSpc>
                <a:spcPct val="90000"/>
              </a:lnSpc>
              <a:buClr>
                <a:srgbClr val="33CC33"/>
              </a:buClr>
              <a:buSzPct val="75000"/>
              <a:buFont typeface="Wingdings" panose="05000000000000000000" pitchFamily="2" charset="2"/>
              <a:buChar char="n"/>
            </a:pPr>
            <a:r>
              <a:rPr lang="en-US" altLang="en-US">
                <a:latin typeface="Arial" panose="020B0604020202020204" pitchFamily="34" charset="0"/>
              </a:rPr>
              <a:t> Nanoscience &amp; technology</a:t>
            </a:r>
          </a:p>
          <a:p>
            <a:pPr lvl="1">
              <a:lnSpc>
                <a:spcPct val="90000"/>
              </a:lnSpc>
              <a:buClr>
                <a:srgbClr val="33CC33"/>
              </a:buClr>
              <a:buSzPct val="75000"/>
              <a:buFont typeface="Wingdings" panose="05000000000000000000" pitchFamily="2" charset="2"/>
              <a:buChar char="n"/>
            </a:pPr>
            <a:r>
              <a:rPr lang="en-US" altLang="en-US">
                <a:latin typeface="Arial" panose="020B0604020202020204" pitchFamily="34" charset="0"/>
              </a:rPr>
              <a:t> Solar</a:t>
            </a:r>
          </a:p>
          <a:p>
            <a:pPr lvl="1">
              <a:lnSpc>
                <a:spcPct val="90000"/>
              </a:lnSpc>
              <a:buClr>
                <a:srgbClr val="33CC33"/>
              </a:buClr>
              <a:buSzPct val="75000"/>
              <a:buFont typeface="Wingdings" panose="05000000000000000000" pitchFamily="2" charset="2"/>
              <a:buChar char="n"/>
            </a:pPr>
            <a:r>
              <a:rPr lang="en-US" altLang="en-US">
                <a:latin typeface="Arial" panose="020B0604020202020204" pitchFamily="34" charset="0"/>
              </a:rPr>
              <a:t> Carbon dioxide</a:t>
            </a:r>
          </a:p>
          <a:p>
            <a:pPr lvl="1">
              <a:lnSpc>
                <a:spcPct val="90000"/>
              </a:lnSpc>
              <a:buClr>
                <a:srgbClr val="33CC33"/>
              </a:buClr>
              <a:buSzPct val="75000"/>
              <a:buFont typeface="Wingdings" panose="05000000000000000000" pitchFamily="2" charset="2"/>
              <a:buChar char="n"/>
            </a:pPr>
            <a:r>
              <a:rPr lang="en-US" altLang="en-US">
                <a:latin typeface="Arial" panose="020B0604020202020204" pitchFamily="34" charset="0"/>
              </a:rPr>
              <a:t> Chitin</a:t>
            </a:r>
          </a:p>
          <a:p>
            <a:pPr lvl="1">
              <a:lnSpc>
                <a:spcPct val="90000"/>
              </a:lnSpc>
              <a:buClr>
                <a:srgbClr val="33CC33"/>
              </a:buClr>
              <a:buSzPct val="75000"/>
              <a:buFont typeface="Wingdings" panose="05000000000000000000" pitchFamily="2" charset="2"/>
              <a:buChar char="n"/>
            </a:pPr>
            <a:r>
              <a:rPr lang="en-US" altLang="en-US">
                <a:latin typeface="Arial" panose="020B0604020202020204" pitchFamily="34" charset="0"/>
              </a:rPr>
              <a:t> Waste utilization</a:t>
            </a:r>
          </a:p>
        </p:txBody>
      </p:sp>
    </p:spTree>
  </p:cSld>
  <p:clrMapOvr>
    <a:masterClrMapping/>
  </p:clrMapOvr>
  <p:transition spd="slow">
    <p:split orient="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026">
            <a:extLst>
              <a:ext uri="{FF2B5EF4-FFF2-40B4-BE49-F238E27FC236}">
                <a16:creationId xmlns:a16="http://schemas.microsoft.com/office/drawing/2014/main" id="{080FA3D0-7E0B-5044-F26B-70DE3ADB1ADA}"/>
              </a:ext>
            </a:extLst>
          </p:cNvPr>
          <p:cNvSpPr>
            <a:spLocks noGrp="1" noChangeArrowheads="1"/>
          </p:cNvSpPr>
          <p:nvPr>
            <p:ph type="title"/>
          </p:nvPr>
        </p:nvSpPr>
        <p:spPr>
          <a:xfrm>
            <a:off x="685800" y="381000"/>
            <a:ext cx="7772400" cy="1143000"/>
          </a:xfrm>
        </p:spPr>
        <p:txBody>
          <a:bodyPr/>
          <a:lstStyle/>
          <a:p>
            <a:r>
              <a:rPr lang="en-US" altLang="en-US" sz="4800" b="1">
                <a:solidFill>
                  <a:srgbClr val="00984C"/>
                </a:solidFill>
              </a:rPr>
              <a:t>Food Supply</a:t>
            </a:r>
          </a:p>
        </p:txBody>
      </p:sp>
      <p:sp>
        <p:nvSpPr>
          <p:cNvPr id="50179" name="Rectangle 1027">
            <a:extLst>
              <a:ext uri="{FF2B5EF4-FFF2-40B4-BE49-F238E27FC236}">
                <a16:creationId xmlns:a16="http://schemas.microsoft.com/office/drawing/2014/main" id="{97DE1BC8-BD6B-A11E-2B75-852A5630479F}"/>
              </a:ext>
            </a:extLst>
          </p:cNvPr>
          <p:cNvSpPr>
            <a:spLocks noGrp="1" noChangeArrowheads="1"/>
          </p:cNvSpPr>
          <p:nvPr>
            <p:ph type="body" idx="1"/>
          </p:nvPr>
        </p:nvSpPr>
        <p:spPr>
          <a:xfrm>
            <a:off x="685800" y="1828800"/>
            <a:ext cx="7772400" cy="4267200"/>
          </a:xfrm>
        </p:spPr>
        <p:txBody>
          <a:bodyPr/>
          <a:lstStyle/>
          <a:p>
            <a:pPr>
              <a:buClr>
                <a:schemeClr val="tx2"/>
              </a:buClr>
              <a:buSzPct val="75000"/>
              <a:buFont typeface="Wingdings" panose="05000000000000000000" pitchFamily="2" charset="2"/>
              <a:buChar char="u"/>
            </a:pPr>
            <a:r>
              <a:rPr lang="en-US" altLang="en-US">
                <a:latin typeface="Arial" panose="020B0604020202020204" pitchFamily="34" charset="0"/>
              </a:rPr>
              <a:t>While current food levels are sufficient, distribution is inadequate  </a:t>
            </a:r>
          </a:p>
          <a:p>
            <a:pPr>
              <a:buClr>
                <a:schemeClr val="tx2"/>
              </a:buClr>
              <a:buSzPct val="75000"/>
              <a:buFont typeface="Wingdings" panose="05000000000000000000" pitchFamily="2" charset="2"/>
              <a:buChar char="u"/>
            </a:pPr>
            <a:r>
              <a:rPr lang="en-US" altLang="en-US">
                <a:latin typeface="Arial" panose="020B0604020202020204" pitchFamily="34" charset="0"/>
              </a:rPr>
              <a:t> Agricultural methods are unsustainable</a:t>
            </a:r>
          </a:p>
          <a:p>
            <a:pPr>
              <a:buClr>
                <a:schemeClr val="tx2"/>
              </a:buClr>
              <a:buSzPct val="75000"/>
              <a:buFont typeface="Wingdings" panose="05000000000000000000" pitchFamily="2" charset="2"/>
              <a:buChar char="u"/>
            </a:pPr>
            <a:r>
              <a:rPr lang="en-US" altLang="en-US">
                <a:latin typeface="Arial" panose="020B0604020202020204" pitchFamily="34" charset="0"/>
              </a:rPr>
              <a:t> Future food production intensity is needed.</a:t>
            </a:r>
          </a:p>
          <a:p>
            <a:pPr>
              <a:buClr>
                <a:schemeClr val="tx2"/>
              </a:buClr>
              <a:buSzPct val="75000"/>
              <a:buFont typeface="Wingdings" panose="05000000000000000000" pitchFamily="2" charset="2"/>
              <a:buChar char="u"/>
            </a:pPr>
            <a:r>
              <a:rPr lang="en-US" altLang="en-US">
                <a:latin typeface="Arial" panose="020B0604020202020204" pitchFamily="34" charset="0"/>
              </a:rPr>
              <a:t> Green chemistry can address many  food supply issues</a:t>
            </a:r>
          </a:p>
          <a:p>
            <a:endParaRPr lang="en-US" altLang="en-US" sz="2800"/>
          </a:p>
        </p:txBody>
      </p:sp>
    </p:spTree>
  </p:cSld>
  <p:clrMapOvr>
    <a:masterClrMapping/>
  </p:clrMapOvr>
  <p:transition spd="slow">
    <p:split orient="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20C8B538-377C-04C6-0232-23DFF6B878A2}"/>
              </a:ext>
            </a:extLst>
          </p:cNvPr>
          <p:cNvSpPr>
            <a:spLocks noGrp="1" noChangeArrowheads="1"/>
          </p:cNvSpPr>
          <p:nvPr>
            <p:ph type="title"/>
          </p:nvPr>
        </p:nvSpPr>
        <p:spPr>
          <a:xfrm>
            <a:off x="685800" y="381000"/>
            <a:ext cx="7772400" cy="1143000"/>
          </a:xfrm>
        </p:spPr>
        <p:txBody>
          <a:bodyPr/>
          <a:lstStyle/>
          <a:p>
            <a:r>
              <a:rPr lang="en-US" altLang="en-US" sz="4800" b="1">
                <a:solidFill>
                  <a:srgbClr val="00984C"/>
                </a:solidFill>
              </a:rPr>
              <a:t>Food Supply</a:t>
            </a:r>
          </a:p>
        </p:txBody>
      </p:sp>
      <p:sp>
        <p:nvSpPr>
          <p:cNvPr id="49155" name="Rectangle 3">
            <a:extLst>
              <a:ext uri="{FF2B5EF4-FFF2-40B4-BE49-F238E27FC236}">
                <a16:creationId xmlns:a16="http://schemas.microsoft.com/office/drawing/2014/main" id="{A6007882-7235-A76B-A750-FE7B7ABAA8D8}"/>
              </a:ext>
            </a:extLst>
          </p:cNvPr>
          <p:cNvSpPr>
            <a:spLocks noGrp="1" noChangeArrowheads="1"/>
          </p:cNvSpPr>
          <p:nvPr>
            <p:ph type="body" idx="1"/>
          </p:nvPr>
        </p:nvSpPr>
        <p:spPr>
          <a:xfrm>
            <a:off x="685800" y="1828800"/>
            <a:ext cx="7772400" cy="4267200"/>
          </a:xfrm>
        </p:spPr>
        <p:txBody>
          <a:bodyPr/>
          <a:lstStyle/>
          <a:p>
            <a:pPr>
              <a:lnSpc>
                <a:spcPct val="90000"/>
              </a:lnSpc>
              <a:buClr>
                <a:schemeClr val="tx2"/>
              </a:buClr>
              <a:buSzPct val="75000"/>
              <a:buFont typeface="Wingdings" panose="05000000000000000000" pitchFamily="2" charset="2"/>
              <a:buChar char="u"/>
            </a:pPr>
            <a:r>
              <a:rPr lang="en-US" altLang="en-US" sz="3600">
                <a:latin typeface="Arial" panose="020B0604020202020204" pitchFamily="34" charset="0"/>
              </a:rPr>
              <a:t>Green chemistry is developing:</a:t>
            </a:r>
          </a:p>
          <a:p>
            <a:pPr lvl="1">
              <a:lnSpc>
                <a:spcPct val="90000"/>
              </a:lnSpc>
              <a:buClr>
                <a:srgbClr val="33CC33"/>
              </a:buClr>
              <a:buSzPct val="75000"/>
              <a:buFont typeface="Wingdings" panose="05000000000000000000" pitchFamily="2" charset="2"/>
              <a:buChar char="n"/>
            </a:pPr>
            <a:r>
              <a:rPr lang="en-US" altLang="en-US" sz="3200">
                <a:latin typeface="Arial" panose="020B0604020202020204" pitchFamily="34" charset="0"/>
              </a:rPr>
              <a:t> Pesticides which only affect target organisms and degrade to innocuous by-products.</a:t>
            </a:r>
          </a:p>
          <a:p>
            <a:pPr lvl="1">
              <a:lnSpc>
                <a:spcPct val="90000"/>
              </a:lnSpc>
              <a:buClr>
                <a:srgbClr val="33CC33"/>
              </a:buClr>
              <a:buSzPct val="75000"/>
              <a:buFont typeface="Wingdings" panose="05000000000000000000" pitchFamily="2" charset="2"/>
              <a:buChar char="n"/>
            </a:pPr>
            <a:r>
              <a:rPr lang="en-US" altLang="en-US" sz="3200">
                <a:latin typeface="Arial" panose="020B0604020202020204" pitchFamily="34" charset="0"/>
              </a:rPr>
              <a:t> Fertilizers and fertilizer adjuvants that are designed to minimize usage while maximizing effectiveness.</a:t>
            </a:r>
          </a:p>
          <a:p>
            <a:pPr lvl="1">
              <a:lnSpc>
                <a:spcPct val="90000"/>
              </a:lnSpc>
              <a:buClr>
                <a:srgbClr val="33CC33"/>
              </a:buClr>
              <a:buSzPct val="75000"/>
              <a:buFont typeface="Wingdings" panose="05000000000000000000" pitchFamily="2" charset="2"/>
              <a:buChar char="n"/>
            </a:pPr>
            <a:r>
              <a:rPr lang="en-US" altLang="en-US" sz="3200">
                <a:latin typeface="Arial" panose="020B0604020202020204" pitchFamily="34" charset="0"/>
              </a:rPr>
              <a:t>  Methods of using agricultural wastes for beneficial and profitable uses.</a:t>
            </a:r>
          </a:p>
          <a:p>
            <a:pPr>
              <a:lnSpc>
                <a:spcPct val="90000"/>
              </a:lnSpc>
            </a:pPr>
            <a:endParaRPr lang="en-US" altLang="en-US" sz="2800"/>
          </a:p>
        </p:txBody>
      </p:sp>
    </p:spTree>
  </p:cSld>
  <p:clrMapOvr>
    <a:masterClrMapping/>
  </p:clrMapOvr>
  <p:transition spd="slow">
    <p:split orient="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026">
            <a:extLst>
              <a:ext uri="{FF2B5EF4-FFF2-40B4-BE49-F238E27FC236}">
                <a16:creationId xmlns:a16="http://schemas.microsoft.com/office/drawing/2014/main" id="{88682F85-3C5C-11B2-153A-A505C29EBE4C}"/>
              </a:ext>
            </a:extLst>
          </p:cNvPr>
          <p:cNvSpPr>
            <a:spLocks noGrp="1" noChangeArrowheads="1"/>
          </p:cNvSpPr>
          <p:nvPr>
            <p:ph type="title"/>
          </p:nvPr>
        </p:nvSpPr>
        <p:spPr>
          <a:xfrm>
            <a:off x="685800" y="457200"/>
            <a:ext cx="7772400" cy="1143000"/>
          </a:xfrm>
        </p:spPr>
        <p:txBody>
          <a:bodyPr/>
          <a:lstStyle/>
          <a:p>
            <a:r>
              <a:rPr lang="en-US" altLang="en-US" sz="4800" b="1">
                <a:solidFill>
                  <a:srgbClr val="00984C"/>
                </a:solidFill>
              </a:rPr>
              <a:t>Toxics in the Environment</a:t>
            </a:r>
          </a:p>
        </p:txBody>
      </p:sp>
      <p:sp>
        <p:nvSpPr>
          <p:cNvPr id="51203" name="Rectangle 1027">
            <a:extLst>
              <a:ext uri="{FF2B5EF4-FFF2-40B4-BE49-F238E27FC236}">
                <a16:creationId xmlns:a16="http://schemas.microsoft.com/office/drawing/2014/main" id="{C311825D-6125-3733-890E-83640B959487}"/>
              </a:ext>
            </a:extLst>
          </p:cNvPr>
          <p:cNvSpPr>
            <a:spLocks noGrp="1" noChangeArrowheads="1"/>
          </p:cNvSpPr>
          <p:nvPr>
            <p:ph type="body" idx="1"/>
          </p:nvPr>
        </p:nvSpPr>
        <p:spPr/>
        <p:txBody>
          <a:bodyPr/>
          <a:lstStyle/>
          <a:p>
            <a:pPr>
              <a:buClr>
                <a:schemeClr val="tx2"/>
              </a:buClr>
              <a:buSzPct val="75000"/>
              <a:buFont typeface="Wingdings" panose="05000000000000000000" pitchFamily="2" charset="2"/>
              <a:buChar char="u"/>
            </a:pPr>
            <a:r>
              <a:rPr lang="en-US" altLang="en-US">
                <a:latin typeface="Arial" panose="020B0604020202020204" pitchFamily="34" charset="0"/>
              </a:rPr>
              <a:t>Substances that are toxic to humans, the biosphere and all that sustains it, are currently still being released at a cost of life, health and sustainability.</a:t>
            </a:r>
          </a:p>
          <a:p>
            <a:pPr>
              <a:buClr>
                <a:schemeClr val="tx2"/>
              </a:buClr>
              <a:buSzPct val="75000"/>
              <a:buFont typeface="Wingdings" panose="05000000000000000000" pitchFamily="2" charset="2"/>
              <a:buChar char="u"/>
            </a:pPr>
            <a:r>
              <a:rPr lang="en-US" altLang="en-US">
                <a:latin typeface="Arial" panose="020B0604020202020204" pitchFamily="34" charset="0"/>
              </a:rPr>
              <a:t> One of green chemistry’s greatest strengths is the ability to design for reduced hazard.</a:t>
            </a:r>
          </a:p>
          <a:p>
            <a:endParaRPr lang="en-US" altLang="en-US" sz="2800"/>
          </a:p>
        </p:txBody>
      </p:sp>
    </p:spTree>
  </p:cSld>
  <p:clrMapOvr>
    <a:masterClrMapping/>
  </p:clrMapOvr>
  <p:transition spd="slow">
    <p:split orient="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a:extLst>
              <a:ext uri="{FF2B5EF4-FFF2-40B4-BE49-F238E27FC236}">
                <a16:creationId xmlns:a16="http://schemas.microsoft.com/office/drawing/2014/main" id="{99D9E345-4D48-7EA0-BF8A-242929E14E45}"/>
              </a:ext>
            </a:extLst>
          </p:cNvPr>
          <p:cNvSpPr>
            <a:spLocks noChangeArrowheads="1"/>
          </p:cNvSpPr>
          <p:nvPr/>
        </p:nvSpPr>
        <p:spPr bwMode="auto">
          <a:xfrm flipH="1" flipV="1">
            <a:off x="2362200" y="2057400"/>
            <a:ext cx="5334000" cy="3886200"/>
          </a:xfrm>
          <a:prstGeom prst="triangle">
            <a:avLst>
              <a:gd name="adj" fmla="val 50000"/>
            </a:avLst>
          </a:prstGeom>
          <a:gradFill rotWithShape="0">
            <a:gsLst>
              <a:gs pos="0">
                <a:srgbClr val="66FF33"/>
              </a:gs>
              <a:gs pos="100000">
                <a:srgbClr val="66FF33">
                  <a:gamma/>
                  <a:tint val="0"/>
                  <a:invGamma/>
                </a:srgb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291" name="Line 3">
            <a:extLst>
              <a:ext uri="{FF2B5EF4-FFF2-40B4-BE49-F238E27FC236}">
                <a16:creationId xmlns:a16="http://schemas.microsoft.com/office/drawing/2014/main" id="{EC6F0F25-EE9C-965B-27E1-1CA2B9BBB12B}"/>
              </a:ext>
            </a:extLst>
          </p:cNvPr>
          <p:cNvSpPr>
            <a:spLocks noChangeShapeType="1"/>
          </p:cNvSpPr>
          <p:nvPr/>
        </p:nvSpPr>
        <p:spPr bwMode="auto">
          <a:xfrm>
            <a:off x="3276600" y="3124200"/>
            <a:ext cx="3505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292" name="Line 4">
            <a:extLst>
              <a:ext uri="{FF2B5EF4-FFF2-40B4-BE49-F238E27FC236}">
                <a16:creationId xmlns:a16="http://schemas.microsoft.com/office/drawing/2014/main" id="{CC1A39D4-3D6A-6ADB-6EE8-8AE7AB5D30ED}"/>
              </a:ext>
            </a:extLst>
          </p:cNvPr>
          <p:cNvSpPr>
            <a:spLocks noChangeShapeType="1"/>
          </p:cNvSpPr>
          <p:nvPr/>
        </p:nvSpPr>
        <p:spPr bwMode="auto">
          <a:xfrm>
            <a:off x="3810000" y="3962400"/>
            <a:ext cx="2438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293" name="Line 5">
            <a:extLst>
              <a:ext uri="{FF2B5EF4-FFF2-40B4-BE49-F238E27FC236}">
                <a16:creationId xmlns:a16="http://schemas.microsoft.com/office/drawing/2014/main" id="{2E2FCCBC-1476-3503-AEBC-6FA81FA723E5}"/>
              </a:ext>
            </a:extLst>
          </p:cNvPr>
          <p:cNvSpPr>
            <a:spLocks noChangeShapeType="1"/>
          </p:cNvSpPr>
          <p:nvPr/>
        </p:nvSpPr>
        <p:spPr bwMode="auto">
          <a:xfrm>
            <a:off x="4267200" y="4724400"/>
            <a:ext cx="152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294" name="Line 6">
            <a:extLst>
              <a:ext uri="{FF2B5EF4-FFF2-40B4-BE49-F238E27FC236}">
                <a16:creationId xmlns:a16="http://schemas.microsoft.com/office/drawing/2014/main" id="{07EF2437-C39D-D6EA-2B6A-3C9DAC20DAD7}"/>
              </a:ext>
            </a:extLst>
          </p:cNvPr>
          <p:cNvSpPr>
            <a:spLocks noChangeShapeType="1"/>
          </p:cNvSpPr>
          <p:nvPr/>
        </p:nvSpPr>
        <p:spPr bwMode="auto">
          <a:xfrm>
            <a:off x="1447800" y="2286000"/>
            <a:ext cx="0" cy="3657600"/>
          </a:xfrm>
          <a:prstGeom prst="line">
            <a:avLst/>
          </a:prstGeom>
          <a:noFill/>
          <a:ln w="22225">
            <a:solidFill>
              <a:schemeClr val="tx1"/>
            </a:solidFill>
            <a:round/>
            <a:headEnd type="stealth" w="lg"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295" name="WordArt 7">
            <a:extLst>
              <a:ext uri="{FF2B5EF4-FFF2-40B4-BE49-F238E27FC236}">
                <a16:creationId xmlns:a16="http://schemas.microsoft.com/office/drawing/2014/main" id="{D7019138-AA66-7633-EC93-ECBCBFFA485E}"/>
              </a:ext>
            </a:extLst>
          </p:cNvPr>
          <p:cNvSpPr>
            <a:spLocks noChangeArrowheads="1" noChangeShapeType="1" noTextEdit="1"/>
          </p:cNvSpPr>
          <p:nvPr/>
        </p:nvSpPr>
        <p:spPr bwMode="auto">
          <a:xfrm rot="5427670">
            <a:off x="279400" y="3835400"/>
            <a:ext cx="3451225" cy="352425"/>
          </a:xfrm>
          <a:prstGeom prst="rect">
            <a:avLst/>
          </a:prstGeom>
        </p:spPr>
        <p:txBody>
          <a:bodyPr vert="wordArtVert" wrap="none" fromWordArt="1">
            <a:prstTxWarp prst="textPlain">
              <a:avLst>
                <a:gd name="adj" fmla="val 50000"/>
              </a:avLst>
            </a:prstTxWarp>
          </a:bodyPr>
          <a:lstStyle/>
          <a:p>
            <a:pPr algn="ctr" fontAlgn="auto"/>
            <a:r>
              <a:rPr lang="en-GB" sz="2000" kern="10">
                <a:ln w="12700">
                  <a:solidFill>
                    <a:srgbClr val="339966"/>
                  </a:solidFill>
                  <a:round/>
                  <a:headEnd/>
                  <a:tailEnd/>
                </a:ln>
                <a:solidFill>
                  <a:schemeClr val="accent1"/>
                </a:solidFill>
                <a:effectLst>
                  <a:outerShdw dist="53882" dir="2700000" algn="ctr" rotWithShape="0">
                    <a:srgbClr val="CBCBCB"/>
                  </a:outerShdw>
                </a:effectLst>
                <a:cs typeface="Times New Roman" panose="02020603050405020304" pitchFamily="18" charset="0"/>
              </a:rPr>
              <a:t>Increasing Greenness</a:t>
            </a:r>
          </a:p>
        </p:txBody>
      </p:sp>
      <p:sp>
        <p:nvSpPr>
          <p:cNvPr id="12296" name="Text Box 8">
            <a:extLst>
              <a:ext uri="{FF2B5EF4-FFF2-40B4-BE49-F238E27FC236}">
                <a16:creationId xmlns:a16="http://schemas.microsoft.com/office/drawing/2014/main" id="{D28AC71C-23AA-74D6-396A-9F25B58582A1}"/>
              </a:ext>
            </a:extLst>
          </p:cNvPr>
          <p:cNvSpPr txBox="1">
            <a:spLocks noChangeArrowheads="1"/>
          </p:cNvSpPr>
          <p:nvPr/>
        </p:nvSpPr>
        <p:spPr bwMode="auto">
          <a:xfrm>
            <a:off x="3475038" y="2546350"/>
            <a:ext cx="28209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spcBef>
                <a:spcPct val="50000"/>
              </a:spcBef>
            </a:pPr>
            <a:r>
              <a:rPr lang="en-GB" altLang="en-US" sz="2000" b="1"/>
              <a:t>Prevention &amp; Reduction</a:t>
            </a:r>
          </a:p>
        </p:txBody>
      </p:sp>
      <p:sp>
        <p:nvSpPr>
          <p:cNvPr id="12297" name="Text Box 9">
            <a:extLst>
              <a:ext uri="{FF2B5EF4-FFF2-40B4-BE49-F238E27FC236}">
                <a16:creationId xmlns:a16="http://schemas.microsoft.com/office/drawing/2014/main" id="{B25CA73F-035B-8595-A548-AF671E529137}"/>
              </a:ext>
            </a:extLst>
          </p:cNvPr>
          <p:cNvSpPr txBox="1">
            <a:spLocks noChangeArrowheads="1"/>
          </p:cNvSpPr>
          <p:nvPr/>
        </p:nvSpPr>
        <p:spPr bwMode="auto">
          <a:xfrm>
            <a:off x="3921125" y="3268663"/>
            <a:ext cx="2228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spcBef>
                <a:spcPct val="50000"/>
              </a:spcBef>
            </a:pPr>
            <a:r>
              <a:rPr lang="en-GB" altLang="en-US" sz="2000" b="1"/>
              <a:t>Recycling &amp; Reuse</a:t>
            </a:r>
          </a:p>
        </p:txBody>
      </p:sp>
      <p:sp>
        <p:nvSpPr>
          <p:cNvPr id="12298" name="Text Box 10">
            <a:extLst>
              <a:ext uri="{FF2B5EF4-FFF2-40B4-BE49-F238E27FC236}">
                <a16:creationId xmlns:a16="http://schemas.microsoft.com/office/drawing/2014/main" id="{2CFB3DFC-377C-8FE2-E1F7-956B047CCF2D}"/>
              </a:ext>
            </a:extLst>
          </p:cNvPr>
          <p:cNvSpPr txBox="1">
            <a:spLocks noChangeArrowheads="1"/>
          </p:cNvSpPr>
          <p:nvPr/>
        </p:nvSpPr>
        <p:spPr bwMode="auto">
          <a:xfrm>
            <a:off x="4287838" y="4068763"/>
            <a:ext cx="1339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spcBef>
                <a:spcPct val="50000"/>
              </a:spcBef>
            </a:pPr>
            <a:r>
              <a:rPr lang="en-GB" altLang="en-US" sz="2000" b="1"/>
              <a:t>Treatment</a:t>
            </a:r>
          </a:p>
        </p:txBody>
      </p:sp>
      <p:sp>
        <p:nvSpPr>
          <p:cNvPr id="12299" name="Text Box 11">
            <a:extLst>
              <a:ext uri="{FF2B5EF4-FFF2-40B4-BE49-F238E27FC236}">
                <a16:creationId xmlns:a16="http://schemas.microsoft.com/office/drawing/2014/main" id="{B7F35CE5-563C-0C3F-972A-AC7BFAEAECE7}"/>
              </a:ext>
            </a:extLst>
          </p:cNvPr>
          <p:cNvSpPr txBox="1">
            <a:spLocks noChangeArrowheads="1"/>
          </p:cNvSpPr>
          <p:nvPr/>
        </p:nvSpPr>
        <p:spPr bwMode="auto">
          <a:xfrm>
            <a:off x="4505325" y="4792663"/>
            <a:ext cx="11001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spcBef>
                <a:spcPct val="50000"/>
              </a:spcBef>
            </a:pPr>
            <a:r>
              <a:rPr lang="en-GB" altLang="en-US" sz="2000" b="1"/>
              <a:t>Disposal</a:t>
            </a:r>
          </a:p>
        </p:txBody>
      </p:sp>
      <p:sp>
        <p:nvSpPr>
          <p:cNvPr id="12300" name="AutoShape 12">
            <a:extLst>
              <a:ext uri="{FF2B5EF4-FFF2-40B4-BE49-F238E27FC236}">
                <a16:creationId xmlns:a16="http://schemas.microsoft.com/office/drawing/2014/main" id="{868574F3-9C22-BA28-779F-07E6CF7AE5E9}"/>
              </a:ext>
            </a:extLst>
          </p:cNvPr>
          <p:cNvSpPr>
            <a:spLocks noChangeAspect="1" noChangeArrowheads="1"/>
          </p:cNvSpPr>
          <p:nvPr>
            <p:ph type="title"/>
          </p:nvPr>
        </p:nvSpPr>
        <p:spPr>
          <a:prstGeom prst="horizontalScroll">
            <a:avLst>
              <a:gd name="adj" fmla="val 12500"/>
            </a:avLst>
          </a:prstGeom>
          <a:noFill/>
          <a:ln w="31750">
            <a:solidFill>
              <a:srgbClr val="0BFF0B"/>
            </a:solidFill>
            <a:round/>
            <a:headEnd/>
            <a:tailEnd/>
          </a:ln>
        </p:spPr>
        <p:txBody>
          <a:bodyPr/>
          <a:lstStyle/>
          <a:p>
            <a:r>
              <a:rPr lang="en-GB" altLang="en-US" sz="3600">
                <a:solidFill>
                  <a:schemeClr val="tx1"/>
                </a:solidFill>
              </a:rPr>
              <a:t>Pollution Prevention Hierarchy</a:t>
            </a:r>
            <a:endParaRPr lang="en-GB" altLang="en-US">
              <a:solidFill>
                <a:schemeClr val="tx1"/>
              </a:solidFill>
            </a:endParaRPr>
          </a:p>
        </p:txBody>
      </p:sp>
    </p:spTree>
  </p:cSld>
  <p:clrMapOvr>
    <a:masterClrMapping/>
  </p:clrMapOvr>
  <p:transition spd="slow">
    <p:split orient="ver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0C6C4931-D0E4-7246-8383-AE37349B22E2}"/>
              </a:ext>
            </a:extLst>
          </p:cNvPr>
          <p:cNvSpPr>
            <a:spLocks noGrp="1" noChangeArrowheads="1"/>
          </p:cNvSpPr>
          <p:nvPr>
            <p:ph type="title"/>
          </p:nvPr>
        </p:nvSpPr>
        <p:spPr>
          <a:xfrm>
            <a:off x="685800" y="228600"/>
            <a:ext cx="7772400" cy="1143000"/>
          </a:xfrm>
        </p:spPr>
        <p:txBody>
          <a:bodyPr/>
          <a:lstStyle/>
          <a:p>
            <a:r>
              <a:rPr lang="en-US" altLang="en-US" sz="6000" b="1">
                <a:solidFill>
                  <a:srgbClr val="00984C"/>
                </a:solidFill>
              </a:rPr>
              <a:t>Conclusion</a:t>
            </a:r>
          </a:p>
        </p:txBody>
      </p:sp>
      <p:sp>
        <p:nvSpPr>
          <p:cNvPr id="52228" name="Text Box 4">
            <a:extLst>
              <a:ext uri="{FF2B5EF4-FFF2-40B4-BE49-F238E27FC236}">
                <a16:creationId xmlns:a16="http://schemas.microsoft.com/office/drawing/2014/main" id="{B80BBCCD-4874-9209-95F5-2F8C840CF551}"/>
              </a:ext>
            </a:extLst>
          </p:cNvPr>
          <p:cNvSpPr txBox="1">
            <a:spLocks noChangeArrowheads="1"/>
          </p:cNvSpPr>
          <p:nvPr/>
        </p:nvSpPr>
        <p:spPr bwMode="auto">
          <a:xfrm>
            <a:off x="381000" y="2362200"/>
            <a:ext cx="8382000" cy="295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000" b="1">
                <a:solidFill>
                  <a:srgbClr val="00984C"/>
                </a:solidFill>
                <a:latin typeface="Arial" panose="020B0604020202020204" pitchFamily="34" charset="0"/>
              </a:rPr>
              <a:t>Green chemistry</a:t>
            </a:r>
            <a:r>
              <a:rPr lang="en-US" altLang="en-US" sz="4000">
                <a:latin typeface="Arial" panose="020B0604020202020204" pitchFamily="34" charset="0"/>
              </a:rPr>
              <a:t>  </a:t>
            </a:r>
            <a:r>
              <a:rPr lang="en-US" altLang="en-US" sz="5400" b="1">
                <a:latin typeface="Arial" panose="020B0604020202020204" pitchFamily="34" charset="0"/>
              </a:rPr>
              <a:t>Not</a:t>
            </a:r>
            <a:r>
              <a:rPr lang="en-US" altLang="en-US" sz="4000">
                <a:latin typeface="Arial" panose="020B0604020202020204" pitchFamily="34" charset="0"/>
              </a:rPr>
              <a:t> a solution to all environmental problems </a:t>
            </a:r>
            <a:r>
              <a:rPr lang="en-US" altLang="en-US" sz="5400" b="1">
                <a:latin typeface="Arial" panose="020B0604020202020204" pitchFamily="34" charset="0"/>
              </a:rPr>
              <a:t>But</a:t>
            </a:r>
            <a:r>
              <a:rPr lang="en-US" altLang="en-US" sz="4000">
                <a:latin typeface="Arial" panose="020B0604020202020204" pitchFamily="34" charset="0"/>
              </a:rPr>
              <a:t> the most fundamental approach to preventing pollution.</a:t>
            </a:r>
          </a:p>
        </p:txBody>
      </p:sp>
    </p:spTree>
  </p:cSld>
  <p:clrMapOvr>
    <a:masterClrMapping/>
  </p:clrMapOvr>
  <p:transition spd="slow">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878B7E1E-C31C-F447-FD05-BD5D71C33D18}"/>
              </a:ext>
            </a:extLst>
          </p:cNvPr>
          <p:cNvSpPr>
            <a:spLocks noGrp="1" noChangeArrowheads="1"/>
          </p:cNvSpPr>
          <p:nvPr>
            <p:ph type="title"/>
          </p:nvPr>
        </p:nvSpPr>
        <p:spPr>
          <a:xfrm>
            <a:off x="685800" y="609600"/>
            <a:ext cx="7772400" cy="685800"/>
          </a:xfrm>
        </p:spPr>
        <p:txBody>
          <a:bodyPr/>
          <a:lstStyle/>
          <a:p>
            <a:r>
              <a:rPr lang="en-GB" altLang="en-US"/>
              <a:t>Green Chemistry Is About...</a:t>
            </a:r>
          </a:p>
        </p:txBody>
      </p:sp>
      <p:sp>
        <p:nvSpPr>
          <p:cNvPr id="18435" name="AutoShape 3">
            <a:extLst>
              <a:ext uri="{FF2B5EF4-FFF2-40B4-BE49-F238E27FC236}">
                <a16:creationId xmlns:a16="http://schemas.microsoft.com/office/drawing/2014/main" id="{6F078CB4-4E49-759B-6EB9-900C8A620440}"/>
              </a:ext>
            </a:extLst>
          </p:cNvPr>
          <p:cNvSpPr>
            <a:spLocks noChangeAspect="1" noChangeArrowheads="1"/>
          </p:cNvSpPr>
          <p:nvPr/>
        </p:nvSpPr>
        <p:spPr bwMode="auto">
          <a:xfrm>
            <a:off x="457200" y="228600"/>
            <a:ext cx="8153400" cy="1295400"/>
          </a:xfrm>
          <a:prstGeom prst="horizontalScroll">
            <a:avLst>
              <a:gd name="adj" fmla="val 12500"/>
            </a:avLst>
          </a:prstGeom>
          <a:noFill/>
          <a:ln w="31750">
            <a:solidFill>
              <a:srgbClr val="0BFF0B"/>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defRPr>
            </a:lvl1pPr>
            <a:lvl2pPr algn="ctr">
              <a:defRPr sz="4400">
                <a:solidFill>
                  <a:schemeClr val="tx2"/>
                </a:solidFill>
                <a:latin typeface="Times New Roman" panose="02020603050405020304" pitchFamily="18" charset="0"/>
              </a:defRPr>
            </a:lvl2pPr>
            <a:lvl3pPr algn="ctr">
              <a:defRPr sz="4400">
                <a:solidFill>
                  <a:schemeClr val="tx2"/>
                </a:solidFill>
                <a:latin typeface="Times New Roman" panose="02020603050405020304" pitchFamily="18" charset="0"/>
              </a:defRPr>
            </a:lvl3pPr>
            <a:lvl4pPr algn="ctr">
              <a:defRPr sz="4400">
                <a:solidFill>
                  <a:schemeClr val="tx2"/>
                </a:solidFill>
                <a:latin typeface="Times New Roman" panose="02020603050405020304" pitchFamily="18" charset="0"/>
              </a:defRPr>
            </a:lvl4pPr>
            <a:lvl5pPr algn="ct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endParaRPr lang="en-GB" altLang="en-US" sz="3200"/>
          </a:p>
        </p:txBody>
      </p:sp>
      <p:sp>
        <p:nvSpPr>
          <p:cNvPr id="18436" name="AutoShape 4">
            <a:extLst>
              <a:ext uri="{FF2B5EF4-FFF2-40B4-BE49-F238E27FC236}">
                <a16:creationId xmlns:a16="http://schemas.microsoft.com/office/drawing/2014/main" id="{5A6919AB-6CC7-5FEB-3C8C-2DF1D4B780F0}"/>
              </a:ext>
            </a:extLst>
          </p:cNvPr>
          <p:cNvSpPr>
            <a:spLocks noChangeArrowheads="1"/>
          </p:cNvSpPr>
          <p:nvPr/>
        </p:nvSpPr>
        <p:spPr bwMode="auto">
          <a:xfrm>
            <a:off x="914400" y="2286000"/>
            <a:ext cx="3048000" cy="3276600"/>
          </a:xfrm>
          <a:prstGeom prst="rightArrow">
            <a:avLst>
              <a:gd name="adj1" fmla="val 57528"/>
              <a:gd name="adj2" fmla="val 25000"/>
            </a:avLst>
          </a:prstGeom>
          <a:solidFill>
            <a:srgbClr val="FFFF8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ltLang="en-US" sz="2800" baseline="30000">
              <a:solidFill>
                <a:schemeClr val="bg2"/>
              </a:solidFill>
            </a:endParaRPr>
          </a:p>
        </p:txBody>
      </p:sp>
      <p:sp>
        <p:nvSpPr>
          <p:cNvPr id="18438" name="Rectangle 6">
            <a:extLst>
              <a:ext uri="{FF2B5EF4-FFF2-40B4-BE49-F238E27FC236}">
                <a16:creationId xmlns:a16="http://schemas.microsoft.com/office/drawing/2014/main" id="{034CCED1-531B-FF48-42DD-7D0FF5B88ED8}"/>
              </a:ext>
            </a:extLst>
          </p:cNvPr>
          <p:cNvSpPr>
            <a:spLocks noChangeArrowheads="1"/>
          </p:cNvSpPr>
          <p:nvPr/>
        </p:nvSpPr>
        <p:spPr bwMode="auto">
          <a:xfrm>
            <a:off x="4800600" y="2514600"/>
            <a:ext cx="3581400" cy="533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8439" name="Rectangle 7">
            <a:extLst>
              <a:ext uri="{FF2B5EF4-FFF2-40B4-BE49-F238E27FC236}">
                <a16:creationId xmlns:a16="http://schemas.microsoft.com/office/drawing/2014/main" id="{71E2C553-2884-2E8D-C273-3EC62A10E782}"/>
              </a:ext>
            </a:extLst>
          </p:cNvPr>
          <p:cNvSpPr>
            <a:spLocks noChangeArrowheads="1"/>
          </p:cNvSpPr>
          <p:nvPr/>
        </p:nvSpPr>
        <p:spPr bwMode="auto">
          <a:xfrm>
            <a:off x="4800600" y="3124200"/>
            <a:ext cx="3581400" cy="609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8440" name="Rectangle 8">
            <a:extLst>
              <a:ext uri="{FF2B5EF4-FFF2-40B4-BE49-F238E27FC236}">
                <a16:creationId xmlns:a16="http://schemas.microsoft.com/office/drawing/2014/main" id="{39727678-648A-4AF2-802A-2292804DF3A4}"/>
              </a:ext>
            </a:extLst>
          </p:cNvPr>
          <p:cNvSpPr>
            <a:spLocks noChangeArrowheads="1"/>
          </p:cNvSpPr>
          <p:nvPr/>
        </p:nvSpPr>
        <p:spPr bwMode="auto">
          <a:xfrm>
            <a:off x="4800600" y="1828800"/>
            <a:ext cx="3581400" cy="533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8441" name="Rectangle 9">
            <a:extLst>
              <a:ext uri="{FF2B5EF4-FFF2-40B4-BE49-F238E27FC236}">
                <a16:creationId xmlns:a16="http://schemas.microsoft.com/office/drawing/2014/main" id="{E3AB6727-F766-C07F-0A7F-E94D8C390ED4}"/>
              </a:ext>
            </a:extLst>
          </p:cNvPr>
          <p:cNvSpPr>
            <a:spLocks noChangeArrowheads="1"/>
          </p:cNvSpPr>
          <p:nvPr/>
        </p:nvSpPr>
        <p:spPr bwMode="auto">
          <a:xfrm>
            <a:off x="4800600" y="3810000"/>
            <a:ext cx="3581400" cy="609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8443" name="Rectangle 11">
            <a:extLst>
              <a:ext uri="{FF2B5EF4-FFF2-40B4-BE49-F238E27FC236}">
                <a16:creationId xmlns:a16="http://schemas.microsoft.com/office/drawing/2014/main" id="{4C469785-E152-620B-D12B-E9B46B1C3DF1}"/>
              </a:ext>
            </a:extLst>
          </p:cNvPr>
          <p:cNvSpPr>
            <a:spLocks noChangeArrowheads="1"/>
          </p:cNvSpPr>
          <p:nvPr/>
        </p:nvSpPr>
        <p:spPr bwMode="auto">
          <a:xfrm>
            <a:off x="4800600" y="5257800"/>
            <a:ext cx="3581400" cy="762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b="1"/>
              <a:t>   </a:t>
            </a:r>
            <a:r>
              <a:rPr lang="en-US" altLang="en-US" sz="2800" b="1"/>
              <a:t>Cost</a:t>
            </a:r>
          </a:p>
        </p:txBody>
      </p:sp>
      <p:sp>
        <p:nvSpPr>
          <p:cNvPr id="18444" name="Text Box 12">
            <a:extLst>
              <a:ext uri="{FF2B5EF4-FFF2-40B4-BE49-F238E27FC236}">
                <a16:creationId xmlns:a16="http://schemas.microsoft.com/office/drawing/2014/main" id="{BB71B6AB-1293-9A13-C7D9-A34E93DB6D80}"/>
              </a:ext>
            </a:extLst>
          </p:cNvPr>
          <p:cNvSpPr txBox="1">
            <a:spLocks noChangeArrowheads="1"/>
          </p:cNvSpPr>
          <p:nvPr/>
        </p:nvSpPr>
        <p:spPr bwMode="auto">
          <a:xfrm>
            <a:off x="5029200" y="1981200"/>
            <a:ext cx="289560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4000" b="1" baseline="30000"/>
              <a:t>Waste</a:t>
            </a:r>
            <a:endParaRPr lang="en-GB" altLang="en-US" sz="3600" b="1" baseline="30000"/>
          </a:p>
        </p:txBody>
      </p:sp>
      <p:sp>
        <p:nvSpPr>
          <p:cNvPr id="18445" name="Text Box 13">
            <a:extLst>
              <a:ext uri="{FF2B5EF4-FFF2-40B4-BE49-F238E27FC236}">
                <a16:creationId xmlns:a16="http://schemas.microsoft.com/office/drawing/2014/main" id="{7E55F933-82FC-5A08-E469-E438883C24C0}"/>
              </a:ext>
            </a:extLst>
          </p:cNvPr>
          <p:cNvSpPr txBox="1">
            <a:spLocks noChangeArrowheads="1"/>
          </p:cNvSpPr>
          <p:nvPr/>
        </p:nvSpPr>
        <p:spPr bwMode="auto">
          <a:xfrm>
            <a:off x="5029200" y="2667000"/>
            <a:ext cx="297180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4000" b="1" baseline="30000"/>
              <a:t>Materials</a:t>
            </a:r>
          </a:p>
        </p:txBody>
      </p:sp>
      <p:sp>
        <p:nvSpPr>
          <p:cNvPr id="18446" name="Text Box 14">
            <a:extLst>
              <a:ext uri="{FF2B5EF4-FFF2-40B4-BE49-F238E27FC236}">
                <a16:creationId xmlns:a16="http://schemas.microsoft.com/office/drawing/2014/main" id="{77DE081D-7AB1-78A6-AF28-6C5F19A137BD}"/>
              </a:ext>
            </a:extLst>
          </p:cNvPr>
          <p:cNvSpPr txBox="1">
            <a:spLocks noChangeArrowheads="1"/>
          </p:cNvSpPr>
          <p:nvPr/>
        </p:nvSpPr>
        <p:spPr bwMode="auto">
          <a:xfrm>
            <a:off x="5029200" y="3276600"/>
            <a:ext cx="297180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4000" b="1" baseline="30000"/>
              <a:t>Hazard</a:t>
            </a:r>
          </a:p>
        </p:txBody>
      </p:sp>
      <p:sp>
        <p:nvSpPr>
          <p:cNvPr id="18449" name="Text Box 17">
            <a:extLst>
              <a:ext uri="{FF2B5EF4-FFF2-40B4-BE49-F238E27FC236}">
                <a16:creationId xmlns:a16="http://schemas.microsoft.com/office/drawing/2014/main" id="{A1BC7D38-280D-97E0-B5B0-A368551AEE5A}"/>
              </a:ext>
            </a:extLst>
          </p:cNvPr>
          <p:cNvSpPr txBox="1">
            <a:spLocks noChangeArrowheads="1"/>
          </p:cNvSpPr>
          <p:nvPr/>
        </p:nvSpPr>
        <p:spPr bwMode="auto">
          <a:xfrm>
            <a:off x="5029200" y="3962400"/>
            <a:ext cx="320040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4000" b="1" baseline="30000"/>
              <a:t>Risk</a:t>
            </a:r>
          </a:p>
        </p:txBody>
      </p:sp>
      <p:sp>
        <p:nvSpPr>
          <p:cNvPr id="18450" name="Rectangle 18">
            <a:extLst>
              <a:ext uri="{FF2B5EF4-FFF2-40B4-BE49-F238E27FC236}">
                <a16:creationId xmlns:a16="http://schemas.microsoft.com/office/drawing/2014/main" id="{438011C2-1409-8A88-02BD-1FBCD85EB863}"/>
              </a:ext>
            </a:extLst>
          </p:cNvPr>
          <p:cNvSpPr>
            <a:spLocks noChangeArrowheads="1"/>
          </p:cNvSpPr>
          <p:nvPr/>
        </p:nvSpPr>
        <p:spPr bwMode="auto">
          <a:xfrm>
            <a:off x="4800600" y="4495800"/>
            <a:ext cx="3581400" cy="609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tLang="en-US" sz="2800" b="1"/>
              <a:t>  Energy</a:t>
            </a:r>
            <a:endParaRPr lang="en-GB" altLang="en-US" b="1"/>
          </a:p>
        </p:txBody>
      </p:sp>
      <p:sp>
        <p:nvSpPr>
          <p:cNvPr id="18453" name="WordArt 21">
            <a:extLst>
              <a:ext uri="{FF2B5EF4-FFF2-40B4-BE49-F238E27FC236}">
                <a16:creationId xmlns:a16="http://schemas.microsoft.com/office/drawing/2014/main" id="{063948F9-29B0-337D-735E-9629C28AAFC3}"/>
              </a:ext>
            </a:extLst>
          </p:cNvPr>
          <p:cNvSpPr>
            <a:spLocks noChangeArrowheads="1" noChangeShapeType="1" noTextEdit="1"/>
          </p:cNvSpPr>
          <p:nvPr/>
        </p:nvSpPr>
        <p:spPr bwMode="auto">
          <a:xfrm>
            <a:off x="1295400" y="3505200"/>
            <a:ext cx="2333625" cy="6477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GB" sz="3600" kern="10" spc="720">
                <a:solidFill>
                  <a:srgbClr val="00984C"/>
                </a:solidFill>
                <a:effectLst>
                  <a:outerShdw dist="45791" dir="3378596" algn="ctr" rotWithShape="0">
                    <a:srgbClr val="4D4D4D"/>
                  </a:outerShdw>
                </a:effectLst>
                <a:latin typeface="Arial Black" panose="020B0A04020102020204" pitchFamily="34" charset="0"/>
              </a:rPr>
              <a:t>Reducing</a:t>
            </a:r>
          </a:p>
        </p:txBody>
      </p:sp>
    </p:spTree>
  </p:cSld>
  <p:clrMapOvr>
    <a:masterClrMapping/>
  </p:clrMapOvr>
  <p:transition spd="slow">
    <p:split orient="ver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2">
            <a:extLst>
              <a:ext uri="{FF2B5EF4-FFF2-40B4-BE49-F238E27FC236}">
                <a16:creationId xmlns:a16="http://schemas.microsoft.com/office/drawing/2014/main" id="{DEFB9727-42AC-5FE2-0C08-05F2F9FC0B97}"/>
              </a:ext>
            </a:extLst>
          </p:cNvPr>
          <p:cNvSpPr txBox="1">
            <a:spLocks noChangeArrowheads="1"/>
          </p:cNvSpPr>
          <p:nvPr/>
        </p:nvSpPr>
        <p:spPr bwMode="auto">
          <a:xfrm>
            <a:off x="1447800" y="2362200"/>
            <a:ext cx="65278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9600" b="1">
                <a:solidFill>
                  <a:srgbClr val="00984C"/>
                </a:solidFill>
              </a:rPr>
              <a:t>Thank you</a:t>
            </a:r>
          </a:p>
        </p:txBody>
      </p:sp>
    </p:spTree>
  </p:cSld>
  <p:clrMapOvr>
    <a:masterClrMapping/>
  </p:clrMapOvr>
  <p:transition spd="slow">
    <p:split orient="ver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ext Box 2">
            <a:extLst>
              <a:ext uri="{FF2B5EF4-FFF2-40B4-BE49-F238E27FC236}">
                <a16:creationId xmlns:a16="http://schemas.microsoft.com/office/drawing/2014/main" id="{97507862-BCB1-D812-DD89-8A7F27C9D35B}"/>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GB" altLang="en-US">
                <a:latin typeface="Arial" panose="020B0604020202020204" pitchFamily="34" charset="0"/>
                <a:cs typeface="Arial" panose="020B0604020202020204" pitchFamily="34" charset="0"/>
              </a:rPr>
              <a:t>This powerpoint was kindly donated to </a:t>
            </a:r>
            <a:r>
              <a:rPr lang="en-GB" altLang="en-US">
                <a:latin typeface="Arial" panose="020B0604020202020204" pitchFamily="34" charset="0"/>
                <a:cs typeface="Arial" panose="020B0604020202020204" pitchFamily="34" charset="0"/>
                <a:hlinkClick r:id="rId3"/>
              </a:rPr>
              <a:t>www.worldofteaching.com</a:t>
            </a:r>
            <a:endParaRPr lang="en-GB" altLang="en-US">
              <a:latin typeface="Arial" panose="020B0604020202020204" pitchFamily="34" charset="0"/>
              <a:cs typeface="Arial" panose="020B0604020202020204" pitchFamily="34" charset="0"/>
            </a:endParaRPr>
          </a:p>
          <a:p>
            <a:pPr eaLnBrk="1" hangingPunct="1"/>
            <a:endParaRPr lang="en-GB" altLang="en-US">
              <a:latin typeface="Arial" panose="020B0604020202020204" pitchFamily="34" charset="0"/>
              <a:cs typeface="Arial" panose="020B0604020202020204" pitchFamily="34" charset="0"/>
            </a:endParaRPr>
          </a:p>
          <a:p>
            <a:pPr eaLnBrk="1" hangingPunct="1"/>
            <a:endParaRPr lang="en-GB" altLang="en-US">
              <a:latin typeface="Arial" panose="020B0604020202020204" pitchFamily="34" charset="0"/>
              <a:cs typeface="Arial" panose="020B0604020202020204" pitchFamily="34" charset="0"/>
            </a:endParaRPr>
          </a:p>
          <a:p>
            <a:pPr eaLnBrk="1" hangingPunct="1"/>
            <a:endParaRPr lang="en-GB" altLang="en-US">
              <a:latin typeface="Arial" panose="020B0604020202020204" pitchFamily="34" charset="0"/>
              <a:cs typeface="Arial" panose="020B0604020202020204" pitchFamily="34" charset="0"/>
            </a:endParaRPr>
          </a:p>
          <a:p>
            <a:pPr eaLnBrk="1" hangingPunct="1"/>
            <a:endParaRPr lang="en-GB" altLang="en-US">
              <a:latin typeface="Arial" panose="020B0604020202020204" pitchFamily="34" charset="0"/>
              <a:cs typeface="Arial" panose="020B0604020202020204" pitchFamily="34" charset="0"/>
            </a:endParaRPr>
          </a:p>
          <a:p>
            <a:pPr eaLnBrk="1" hangingPunct="1"/>
            <a:r>
              <a:rPr lang="en-GB" altLang="en-US">
                <a:latin typeface="Arial" panose="020B0604020202020204" pitchFamily="34" charset="0"/>
                <a:cs typeface="Arial" panose="020B0604020202020204" pitchFamily="34" charset="0"/>
                <a:hlinkClick r:id="rId3"/>
              </a:rPr>
              <a:t>http://www.worldofteaching.com</a:t>
            </a:r>
            <a:r>
              <a:rPr lang="en-GB" altLang="en-US">
                <a:latin typeface="Arial" panose="020B0604020202020204" pitchFamily="34" charset="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a:latin typeface="Arial" panose="020B0604020202020204" pitchFamily="34" charset="0"/>
              <a:cs typeface="Arial" panose="020B0604020202020204" pitchFamily="34" charset="0"/>
            </a:endParaRPr>
          </a:p>
        </p:txBody>
      </p:sp>
    </p:spTree>
  </p:cSld>
  <p:clrMapOvr>
    <a:masterClrMapping/>
  </p:clrMapOvr>
  <p:transition spd="slow">
    <p:split orient="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a:extLst>
              <a:ext uri="{FF2B5EF4-FFF2-40B4-BE49-F238E27FC236}">
                <a16:creationId xmlns:a16="http://schemas.microsoft.com/office/drawing/2014/main" id="{4B1C861E-5C6A-F934-51D9-B09C6387B524}"/>
              </a:ext>
            </a:extLst>
          </p:cNvPr>
          <p:cNvSpPr>
            <a:spLocks noGrp="1" noChangeArrowheads="1"/>
          </p:cNvSpPr>
          <p:nvPr>
            <p:ph type="body" idx="1"/>
          </p:nvPr>
        </p:nvSpPr>
        <p:spPr/>
        <p:txBody>
          <a:bodyPr/>
          <a:lstStyle/>
          <a:p>
            <a:pPr>
              <a:buClr>
                <a:srgbClr val="00984C"/>
              </a:buClr>
            </a:pPr>
            <a:r>
              <a:rPr lang="en-US" altLang="en-US"/>
              <a:t>Chemistry is undeniably a very prominent part of our daily lives.</a:t>
            </a:r>
          </a:p>
          <a:p>
            <a:pPr>
              <a:buClr>
                <a:srgbClr val="00984C"/>
              </a:buClr>
            </a:pPr>
            <a:r>
              <a:rPr lang="en-US" altLang="en-US"/>
              <a:t>Chemical developments also bring new environmental problems and harmful unexpected side effects, which result in the need for ‘greener’ chemical products.</a:t>
            </a:r>
          </a:p>
          <a:p>
            <a:pPr>
              <a:buClr>
                <a:srgbClr val="00984C"/>
              </a:buClr>
            </a:pPr>
            <a:r>
              <a:rPr lang="en-US" altLang="en-US"/>
              <a:t>A famous example is the pesticide DDT.</a:t>
            </a:r>
          </a:p>
          <a:p>
            <a:endParaRPr lang="en-US" altLang="en-US"/>
          </a:p>
        </p:txBody>
      </p:sp>
      <p:sp>
        <p:nvSpPr>
          <p:cNvPr id="27652" name="AutoShape 4">
            <a:extLst>
              <a:ext uri="{FF2B5EF4-FFF2-40B4-BE49-F238E27FC236}">
                <a16:creationId xmlns:a16="http://schemas.microsoft.com/office/drawing/2014/main" id="{6EC06ECB-3CE1-F5E9-FE90-91485704ED0F}"/>
              </a:ext>
            </a:extLst>
          </p:cNvPr>
          <p:cNvSpPr>
            <a:spLocks noChangeAspect="1" noChangeArrowheads="1"/>
          </p:cNvSpPr>
          <p:nvPr>
            <p:ph type="title"/>
          </p:nvPr>
        </p:nvSpPr>
        <p:spPr>
          <a:prstGeom prst="horizontalScroll">
            <a:avLst>
              <a:gd name="adj" fmla="val 12500"/>
            </a:avLst>
          </a:prstGeom>
          <a:noFill/>
          <a:ln w="31750">
            <a:solidFill>
              <a:srgbClr val="0BFF0B"/>
            </a:solidFill>
            <a:round/>
            <a:headEnd/>
            <a:tailEnd/>
          </a:ln>
        </p:spPr>
        <p:txBody>
          <a:bodyPr/>
          <a:lstStyle/>
          <a:p>
            <a:r>
              <a:rPr lang="en-GB" altLang="en-US" sz="3200" b="1">
                <a:solidFill>
                  <a:schemeClr val="tx1"/>
                </a:solidFill>
              </a:rPr>
              <a:t>Why do we need Green Chemistry ?</a:t>
            </a:r>
            <a:endParaRPr lang="en-GB" altLang="en-US" b="1">
              <a:solidFill>
                <a:schemeClr val="tx1"/>
              </a:solidFill>
            </a:endParaRPr>
          </a:p>
        </p:txBody>
      </p:sp>
    </p:spTree>
  </p:cSld>
  <p:clrMapOvr>
    <a:masterClrMapping/>
  </p:clrMapOvr>
  <p:transition spd="slow">
    <p:split orient="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5">
            <a:extLst>
              <a:ext uri="{FF2B5EF4-FFF2-40B4-BE49-F238E27FC236}">
                <a16:creationId xmlns:a16="http://schemas.microsoft.com/office/drawing/2014/main" id="{063AC865-8CBC-DA6A-377C-E3C34FBAADD9}"/>
              </a:ext>
            </a:extLst>
          </p:cNvPr>
          <p:cNvSpPr>
            <a:spLocks noGrp="1" noChangeArrowheads="1"/>
          </p:cNvSpPr>
          <p:nvPr>
            <p:ph type="body" idx="1"/>
          </p:nvPr>
        </p:nvSpPr>
        <p:spPr>
          <a:xfrm>
            <a:off x="685800" y="609600"/>
            <a:ext cx="7772400" cy="5257800"/>
          </a:xfrm>
          <a:noFill/>
          <a:ln/>
        </p:spPr>
        <p:txBody>
          <a:bodyPr/>
          <a:lstStyle/>
          <a:p>
            <a:pPr>
              <a:buClr>
                <a:srgbClr val="00984C"/>
              </a:buClr>
            </a:pPr>
            <a:r>
              <a:rPr lang="en-US" altLang="en-US" sz="2800" b="1"/>
              <a:t>Green chemistry</a:t>
            </a:r>
            <a:r>
              <a:rPr lang="en-US" altLang="en-US" sz="2800"/>
              <a:t> looks at pollution prevention on the molecular scale and is an extremely important area of Chemistry due to the importance of Chemistry in our world today and the implications it can show on our environment.</a:t>
            </a:r>
          </a:p>
          <a:p>
            <a:pPr>
              <a:buClr>
                <a:srgbClr val="00984C"/>
              </a:buClr>
            </a:pPr>
            <a:r>
              <a:rPr lang="en-US" altLang="en-US" sz="2800"/>
              <a:t>The </a:t>
            </a:r>
            <a:r>
              <a:rPr lang="en-US" altLang="en-US" sz="2800" b="1"/>
              <a:t>Green Chemistry</a:t>
            </a:r>
            <a:r>
              <a:rPr lang="en-US" altLang="en-US" sz="2800"/>
              <a:t> program supports the invention of more environmentally friendly chemical processes which reduce or even eliminate the generation of hazardous substances.</a:t>
            </a:r>
          </a:p>
          <a:p>
            <a:pPr>
              <a:buClr>
                <a:srgbClr val="00984C"/>
              </a:buClr>
            </a:pPr>
            <a:r>
              <a:rPr lang="en-US" altLang="en-US" sz="2800"/>
              <a:t>This program works very closely with the twelve principles of </a:t>
            </a:r>
            <a:r>
              <a:rPr lang="en-US" altLang="en-US" sz="2800" b="1"/>
              <a:t>Green Chemistry.</a:t>
            </a:r>
          </a:p>
        </p:txBody>
      </p:sp>
    </p:spTree>
  </p:cSld>
  <p:clrMapOvr>
    <a:masterClrMapping/>
  </p:clrMapOvr>
  <p:transition spd="slow">
    <p:split orient="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530" name="Object 2">
            <a:extLst>
              <a:ext uri="{FF2B5EF4-FFF2-40B4-BE49-F238E27FC236}">
                <a16:creationId xmlns:a16="http://schemas.microsoft.com/office/drawing/2014/main" id="{28B5CE05-24A9-A271-9F1E-59AFD097E041}"/>
              </a:ext>
            </a:extLst>
          </p:cNvPr>
          <p:cNvGraphicFramePr>
            <a:graphicFrameLocks noChangeAspect="1"/>
          </p:cNvGraphicFramePr>
          <p:nvPr>
            <p:ph type="body" idx="1"/>
          </p:nvPr>
        </p:nvGraphicFramePr>
        <p:xfrm>
          <a:off x="685800" y="1295400"/>
          <a:ext cx="7762875" cy="5029200"/>
        </p:xfrm>
        <a:graphic>
          <a:graphicData uri="http://schemas.openxmlformats.org/presentationml/2006/ole">
            <mc:AlternateContent xmlns:mc="http://schemas.openxmlformats.org/markup-compatibility/2006">
              <mc:Choice xmlns:v="urn:schemas-microsoft-com:vml" Requires="v">
                <p:oleObj name="Document" r:id="rId3" imgW="5486400" imgH="3681360" progId="Word.Document.8">
                  <p:embed/>
                </p:oleObj>
              </mc:Choice>
              <mc:Fallback>
                <p:oleObj name="Document" r:id="rId3" imgW="5486400" imgH="3681360" progId="Word.Documen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1295400"/>
                        <a:ext cx="7762875"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531" name="AutoShape 3">
            <a:extLst>
              <a:ext uri="{FF2B5EF4-FFF2-40B4-BE49-F238E27FC236}">
                <a16:creationId xmlns:a16="http://schemas.microsoft.com/office/drawing/2014/main" id="{84814CE9-449A-E7EF-993B-4A7D7A5BFA5D}"/>
              </a:ext>
            </a:extLst>
          </p:cNvPr>
          <p:cNvSpPr>
            <a:spLocks noChangeAspect="1" noChangeArrowheads="1"/>
          </p:cNvSpPr>
          <p:nvPr>
            <p:ph type="title"/>
          </p:nvPr>
        </p:nvSpPr>
        <p:spPr>
          <a:xfrm>
            <a:off x="685800" y="609600"/>
            <a:ext cx="7772400" cy="838200"/>
          </a:xfrm>
          <a:prstGeom prst="horizontalScroll">
            <a:avLst>
              <a:gd name="adj" fmla="val 12500"/>
            </a:avLst>
          </a:prstGeom>
          <a:noFill/>
          <a:ln w="31750">
            <a:solidFill>
              <a:srgbClr val="0BFF0B"/>
            </a:solidFill>
            <a:round/>
            <a:headEnd/>
            <a:tailEnd/>
          </a:ln>
        </p:spPr>
        <p:txBody>
          <a:bodyPr/>
          <a:lstStyle/>
          <a:p>
            <a:r>
              <a:rPr lang="en-GB" altLang="en-US" sz="3200">
                <a:solidFill>
                  <a:schemeClr val="tx1"/>
                </a:solidFill>
              </a:rPr>
              <a:t>The 12 Principles of Green Chemistry (1-6)</a:t>
            </a:r>
            <a:endParaRPr lang="en-GB" altLang="en-US">
              <a:solidFill>
                <a:schemeClr val="tx1"/>
              </a:solidFill>
            </a:endParaRPr>
          </a:p>
        </p:txBody>
      </p:sp>
      <p:sp>
        <p:nvSpPr>
          <p:cNvPr id="22532" name="Text Box 4">
            <a:extLst>
              <a:ext uri="{FF2B5EF4-FFF2-40B4-BE49-F238E27FC236}">
                <a16:creationId xmlns:a16="http://schemas.microsoft.com/office/drawing/2014/main" id="{D946AB85-DBAA-5365-3C03-3873254748C2}"/>
              </a:ext>
            </a:extLst>
          </p:cNvPr>
          <p:cNvSpPr txBox="1">
            <a:spLocks noChangeArrowheads="1"/>
          </p:cNvSpPr>
          <p:nvPr/>
        </p:nvSpPr>
        <p:spPr bwMode="auto">
          <a:xfrm>
            <a:off x="1585913" y="6591300"/>
            <a:ext cx="184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spcBef>
                <a:spcPct val="50000"/>
              </a:spcBef>
            </a:pPr>
            <a:endParaRPr lang="en-GB" altLang="en-US" sz="1400"/>
          </a:p>
        </p:txBody>
      </p:sp>
      <p:sp>
        <p:nvSpPr>
          <p:cNvPr id="22533" name="Text Box 5">
            <a:extLst>
              <a:ext uri="{FF2B5EF4-FFF2-40B4-BE49-F238E27FC236}">
                <a16:creationId xmlns:a16="http://schemas.microsoft.com/office/drawing/2014/main" id="{0ED70368-25AA-7AE9-83A6-1F9E8C62AE7A}"/>
              </a:ext>
            </a:extLst>
          </p:cNvPr>
          <p:cNvSpPr txBox="1">
            <a:spLocks noChangeArrowheads="1"/>
          </p:cNvSpPr>
          <p:nvPr/>
        </p:nvSpPr>
        <p:spPr bwMode="auto">
          <a:xfrm>
            <a:off x="4800600" y="6483350"/>
            <a:ext cx="4318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spcBef>
                <a:spcPct val="50000"/>
              </a:spcBef>
            </a:pPr>
            <a:endParaRPr lang="en-GB" altLang="en-US" sz="1400"/>
          </a:p>
        </p:txBody>
      </p:sp>
    </p:spTree>
  </p:cSld>
  <p:clrMapOvr>
    <a:masterClrMapping/>
  </p:clrMapOvr>
  <p:transition spd="slow">
    <p:split orient="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26">
            <a:extLst>
              <a:ext uri="{FF2B5EF4-FFF2-40B4-BE49-F238E27FC236}">
                <a16:creationId xmlns:a16="http://schemas.microsoft.com/office/drawing/2014/main" id="{78DEDE8A-DDA8-5CE9-BBEE-9BB9BBAAF9A0}"/>
              </a:ext>
            </a:extLst>
          </p:cNvPr>
          <p:cNvSpPr>
            <a:spLocks noGrp="1" noChangeArrowheads="1"/>
          </p:cNvSpPr>
          <p:nvPr>
            <p:ph type="body" idx="1"/>
          </p:nvPr>
        </p:nvSpPr>
        <p:spPr>
          <a:xfrm>
            <a:off x="685800" y="1981200"/>
            <a:ext cx="7772400" cy="4038600"/>
          </a:xfrm>
        </p:spPr>
        <p:txBody>
          <a:bodyPr/>
          <a:lstStyle/>
          <a:p>
            <a:pPr lvl="2">
              <a:buFontTx/>
              <a:buNone/>
            </a:pPr>
            <a:endParaRPr lang="en-GB" altLang="en-US" sz="800"/>
          </a:p>
        </p:txBody>
      </p:sp>
      <p:sp>
        <p:nvSpPr>
          <p:cNvPr id="20483" name="Rectangle 1027">
            <a:extLst>
              <a:ext uri="{FF2B5EF4-FFF2-40B4-BE49-F238E27FC236}">
                <a16:creationId xmlns:a16="http://schemas.microsoft.com/office/drawing/2014/main" id="{F1BE662D-0E13-B916-85CC-0359F4682119}"/>
              </a:ext>
            </a:extLst>
          </p:cNvPr>
          <p:cNvSpPr>
            <a:spLocks noChangeArrowheads="1"/>
          </p:cNvSpPr>
          <p:nvPr/>
        </p:nvSpPr>
        <p:spPr bwMode="auto">
          <a:xfrm>
            <a:off x="0" y="1414463"/>
            <a:ext cx="8763000" cy="532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lvl="2"/>
            <a:r>
              <a:rPr lang="en-GB" altLang="en-US" sz="1400" b="1">
                <a:solidFill>
                  <a:srgbClr val="008000"/>
                </a:solidFill>
                <a:latin typeface="Arial" panose="020B0604020202020204" pitchFamily="34" charset="0"/>
              </a:rPr>
              <a:t>7  Use of Renewable Feedstocks</a:t>
            </a:r>
            <a:endParaRPr lang="en-GB" altLang="en-US" b="1">
              <a:solidFill>
                <a:srgbClr val="008000"/>
              </a:solidFill>
              <a:latin typeface="Arial" panose="020B0604020202020204" pitchFamily="34" charset="0"/>
            </a:endParaRPr>
          </a:p>
          <a:p>
            <a:pPr lvl="3">
              <a:lnSpc>
                <a:spcPct val="65000"/>
              </a:lnSpc>
              <a:spcBef>
                <a:spcPct val="10000"/>
              </a:spcBef>
            </a:pPr>
            <a:r>
              <a:rPr lang="en-GB" altLang="en-US" sz="1200">
                <a:solidFill>
                  <a:srgbClr val="008000"/>
                </a:solidFill>
                <a:latin typeface="Arial" panose="020B0604020202020204" pitchFamily="34" charset="0"/>
              </a:rPr>
              <a:t>A raw material or feedstock should be renewable rather than depleting whenever technically and economically practicable</a:t>
            </a:r>
            <a:r>
              <a:rPr lang="en-GB" altLang="en-US">
                <a:solidFill>
                  <a:srgbClr val="008000"/>
                </a:solidFill>
                <a:latin typeface="Arial" panose="020B0604020202020204" pitchFamily="34" charset="0"/>
              </a:rPr>
              <a:t>.</a:t>
            </a:r>
          </a:p>
          <a:p>
            <a:pPr>
              <a:spcBef>
                <a:spcPct val="10000"/>
              </a:spcBef>
            </a:pPr>
            <a:endParaRPr lang="en-GB" altLang="en-US" sz="1200" b="1">
              <a:solidFill>
                <a:srgbClr val="008000"/>
              </a:solidFill>
              <a:latin typeface="Arial" panose="020B0604020202020204" pitchFamily="34" charset="0"/>
            </a:endParaRPr>
          </a:p>
          <a:p>
            <a:pPr lvl="2"/>
            <a:r>
              <a:rPr lang="en-GB" altLang="en-US" sz="1400" b="1">
                <a:solidFill>
                  <a:srgbClr val="008000"/>
                </a:solidFill>
                <a:latin typeface="Arial" panose="020B0604020202020204" pitchFamily="34" charset="0"/>
              </a:rPr>
              <a:t>8  Reduce Derivatives</a:t>
            </a:r>
          </a:p>
          <a:p>
            <a:pPr lvl="3"/>
            <a:r>
              <a:rPr lang="en-GB" altLang="en-US" sz="1200">
                <a:solidFill>
                  <a:srgbClr val="008000"/>
                </a:solidFill>
                <a:latin typeface="Arial" panose="020B0604020202020204" pitchFamily="34" charset="0"/>
              </a:rPr>
              <a:t>Unnecessary derivatization (use of blocking groups, protection/de-protection, and temporary modification of physical/chemical processes) should be minimised or avoided if possible, because such steps require additional reagents and can generate waste.</a:t>
            </a:r>
          </a:p>
          <a:p>
            <a:endParaRPr lang="en-GB" altLang="en-US" sz="1200" b="1">
              <a:solidFill>
                <a:srgbClr val="008000"/>
              </a:solidFill>
              <a:latin typeface="Arial" panose="020B0604020202020204" pitchFamily="34" charset="0"/>
            </a:endParaRPr>
          </a:p>
          <a:p>
            <a:pPr lvl="2"/>
            <a:r>
              <a:rPr lang="en-GB" altLang="en-US" sz="1400" b="1">
                <a:solidFill>
                  <a:srgbClr val="008000"/>
                </a:solidFill>
                <a:latin typeface="Arial" panose="020B0604020202020204" pitchFamily="34" charset="0"/>
              </a:rPr>
              <a:t>9  Catalysis</a:t>
            </a:r>
          </a:p>
          <a:p>
            <a:pPr lvl="3"/>
            <a:r>
              <a:rPr lang="en-GB" altLang="en-US" sz="1200">
                <a:solidFill>
                  <a:srgbClr val="008000"/>
                </a:solidFill>
                <a:latin typeface="Arial" panose="020B0604020202020204" pitchFamily="34" charset="0"/>
              </a:rPr>
              <a:t>Catalytic reagents (as selective as possible) are superior to stoichiometric reagents.</a:t>
            </a:r>
          </a:p>
          <a:p>
            <a:endParaRPr lang="en-GB" altLang="en-US" sz="1000" b="1">
              <a:solidFill>
                <a:srgbClr val="008000"/>
              </a:solidFill>
              <a:latin typeface="Arial" panose="020B0604020202020204" pitchFamily="34" charset="0"/>
            </a:endParaRPr>
          </a:p>
          <a:p>
            <a:pPr lvl="2"/>
            <a:r>
              <a:rPr lang="en-GB" altLang="en-US" sz="1400" b="1">
                <a:solidFill>
                  <a:srgbClr val="008000"/>
                </a:solidFill>
                <a:latin typeface="Arial" panose="020B0604020202020204" pitchFamily="34" charset="0"/>
              </a:rPr>
              <a:t>10  Design for Degradation</a:t>
            </a:r>
            <a:endParaRPr lang="en-GB" altLang="en-US" sz="1200" b="1">
              <a:solidFill>
                <a:srgbClr val="008000"/>
              </a:solidFill>
              <a:latin typeface="Arial" panose="020B0604020202020204" pitchFamily="34" charset="0"/>
            </a:endParaRPr>
          </a:p>
          <a:p>
            <a:pPr lvl="3"/>
            <a:r>
              <a:rPr lang="en-GB" altLang="en-US" sz="1200">
                <a:solidFill>
                  <a:srgbClr val="008000"/>
                </a:solidFill>
                <a:latin typeface="Arial" panose="020B0604020202020204" pitchFamily="34" charset="0"/>
              </a:rPr>
              <a:t>Chemical products should be designed so that at the end of their function they break down into innocuous degradation products and do not persist in the environment.</a:t>
            </a:r>
          </a:p>
          <a:p>
            <a:endParaRPr lang="en-GB" altLang="en-US" b="1">
              <a:solidFill>
                <a:srgbClr val="008000"/>
              </a:solidFill>
              <a:latin typeface="Arial" panose="020B0604020202020204" pitchFamily="34" charset="0"/>
            </a:endParaRPr>
          </a:p>
          <a:p>
            <a:pPr lvl="2"/>
            <a:r>
              <a:rPr lang="en-GB" altLang="en-US" sz="1400" b="1">
                <a:solidFill>
                  <a:srgbClr val="008000"/>
                </a:solidFill>
                <a:latin typeface="Arial" panose="020B0604020202020204" pitchFamily="34" charset="0"/>
              </a:rPr>
              <a:t>11  Real-time Analysis for Pollution Prevention</a:t>
            </a:r>
            <a:endParaRPr lang="en-GB" altLang="en-US" b="1">
              <a:solidFill>
                <a:srgbClr val="008000"/>
              </a:solidFill>
              <a:latin typeface="Arial" panose="020B0604020202020204" pitchFamily="34" charset="0"/>
            </a:endParaRPr>
          </a:p>
          <a:p>
            <a:pPr lvl="3"/>
            <a:r>
              <a:rPr lang="en-GB" altLang="en-US" sz="1200">
                <a:solidFill>
                  <a:srgbClr val="008000"/>
                </a:solidFill>
                <a:latin typeface="Arial" panose="020B0604020202020204" pitchFamily="34" charset="0"/>
              </a:rPr>
              <a:t>Analytical methodologies need to be further developed to allow for real-time, in-process monitoring and control prior to the formation of hazardous substances.</a:t>
            </a:r>
          </a:p>
          <a:p>
            <a:endParaRPr lang="en-GB" altLang="en-US" b="1">
              <a:solidFill>
                <a:srgbClr val="008000"/>
              </a:solidFill>
              <a:latin typeface="Arial" panose="020B0604020202020204" pitchFamily="34" charset="0"/>
            </a:endParaRPr>
          </a:p>
          <a:p>
            <a:pPr lvl="2"/>
            <a:r>
              <a:rPr lang="en-GB" altLang="en-US" sz="1400" b="1">
                <a:solidFill>
                  <a:srgbClr val="008000"/>
                </a:solidFill>
                <a:latin typeface="Arial" panose="020B0604020202020204" pitchFamily="34" charset="0"/>
              </a:rPr>
              <a:t>12  Inherently Safer Chemistry for Accident Prevention</a:t>
            </a:r>
          </a:p>
          <a:p>
            <a:pPr lvl="3"/>
            <a:r>
              <a:rPr lang="en-GB" altLang="en-US" sz="1200">
                <a:solidFill>
                  <a:srgbClr val="008000"/>
                </a:solidFill>
                <a:latin typeface="Arial" panose="020B0604020202020204" pitchFamily="34" charset="0"/>
              </a:rPr>
              <a:t>Substances and the form of a substance used in a chemical process should be chosen to minimise the potential for chemical accidents, including releases, explosions, and fires.</a:t>
            </a:r>
          </a:p>
          <a:p>
            <a:pPr lvl="3" algn="ctr"/>
            <a:endParaRPr lang="en-GB" altLang="en-US">
              <a:solidFill>
                <a:srgbClr val="008000"/>
              </a:solidFill>
              <a:latin typeface="Arial" panose="020B0604020202020204" pitchFamily="34" charset="0"/>
            </a:endParaRPr>
          </a:p>
          <a:p>
            <a:pPr algn="ctr"/>
            <a:endParaRPr lang="en-GB" altLang="en-US" sz="800"/>
          </a:p>
        </p:txBody>
      </p:sp>
      <p:sp>
        <p:nvSpPr>
          <p:cNvPr id="20484" name="AutoShape 1028">
            <a:extLst>
              <a:ext uri="{FF2B5EF4-FFF2-40B4-BE49-F238E27FC236}">
                <a16:creationId xmlns:a16="http://schemas.microsoft.com/office/drawing/2014/main" id="{D3C4648B-E3F0-4FD3-6F59-9F0F552D4E05}"/>
              </a:ext>
            </a:extLst>
          </p:cNvPr>
          <p:cNvSpPr>
            <a:spLocks noChangeAspect="1" noChangeArrowheads="1"/>
          </p:cNvSpPr>
          <p:nvPr>
            <p:ph type="title"/>
          </p:nvPr>
        </p:nvSpPr>
        <p:spPr>
          <a:xfrm>
            <a:off x="685800" y="609600"/>
            <a:ext cx="7772400" cy="762000"/>
          </a:xfrm>
          <a:prstGeom prst="horizontalScroll">
            <a:avLst>
              <a:gd name="adj" fmla="val 12500"/>
            </a:avLst>
          </a:prstGeom>
          <a:noFill/>
          <a:ln w="31750">
            <a:solidFill>
              <a:srgbClr val="0BFF0B"/>
            </a:solidFill>
            <a:round/>
            <a:headEnd/>
            <a:tailEnd/>
          </a:ln>
        </p:spPr>
        <p:txBody>
          <a:bodyPr/>
          <a:lstStyle/>
          <a:p>
            <a:r>
              <a:rPr lang="en-GB" altLang="en-US" sz="3200">
                <a:solidFill>
                  <a:schemeClr val="tx1"/>
                </a:solidFill>
              </a:rPr>
              <a:t>The 12 Principles of Green Chemistry (7-12)</a:t>
            </a:r>
            <a:endParaRPr lang="en-GB" altLang="en-US">
              <a:solidFill>
                <a:schemeClr val="tx1"/>
              </a:solidFill>
            </a:endParaRPr>
          </a:p>
        </p:txBody>
      </p:sp>
    </p:spTree>
  </p:cSld>
  <p:clrMapOvr>
    <a:masterClrMapping/>
  </p:clrMapOvr>
  <p:transition spd="slow">
    <p:split orient="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07492222-9C84-980F-E35C-764E787A8836}"/>
              </a:ext>
            </a:extLst>
          </p:cNvPr>
          <p:cNvSpPr>
            <a:spLocks noGrp="1" noChangeArrowheads="1"/>
          </p:cNvSpPr>
          <p:nvPr>
            <p:ph type="ctrTitle"/>
          </p:nvPr>
        </p:nvSpPr>
        <p:spPr>
          <a:xfrm>
            <a:off x="609600" y="914400"/>
            <a:ext cx="7772400" cy="1143000"/>
          </a:xfrm>
        </p:spPr>
        <p:txBody>
          <a:bodyPr anchor="ctr"/>
          <a:lstStyle/>
          <a:p>
            <a:r>
              <a:rPr lang="en-US" altLang="en-US" sz="3600" b="1">
                <a:solidFill>
                  <a:srgbClr val="00984C"/>
                </a:solidFill>
              </a:rPr>
              <a:t>“It is better to prevent waste than to treat or clean</a:t>
            </a:r>
            <a:br>
              <a:rPr lang="en-US" altLang="en-US" sz="3600" b="1">
                <a:solidFill>
                  <a:srgbClr val="00984C"/>
                </a:solidFill>
              </a:rPr>
            </a:br>
            <a:r>
              <a:rPr lang="en-US" altLang="en-US" sz="3600" b="1">
                <a:solidFill>
                  <a:srgbClr val="00984C"/>
                </a:solidFill>
              </a:rPr>
              <a:t>up waste after it is formed”</a:t>
            </a:r>
            <a:br>
              <a:rPr lang="en-US" altLang="en-US" sz="4400">
                <a:solidFill>
                  <a:srgbClr val="00984C"/>
                </a:solidFill>
                <a:latin typeface="Helvetica-Bold" charset="0"/>
              </a:rPr>
            </a:br>
            <a:endParaRPr lang="en-US" altLang="en-US" sz="4400">
              <a:solidFill>
                <a:srgbClr val="00984C"/>
              </a:solidFill>
              <a:latin typeface="Helvetica-Bold" charset="0"/>
            </a:endParaRPr>
          </a:p>
        </p:txBody>
      </p:sp>
      <p:pic>
        <p:nvPicPr>
          <p:cNvPr id="30724" name="Picture 4">
            <a:extLst>
              <a:ext uri="{FF2B5EF4-FFF2-40B4-BE49-F238E27FC236}">
                <a16:creationId xmlns:a16="http://schemas.microsoft.com/office/drawing/2014/main" id="{9B0DE829-F0E4-157F-5838-8ED93D1460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2514600"/>
            <a:ext cx="464820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25" name="Rectangle 5">
            <a:extLst>
              <a:ext uri="{FF2B5EF4-FFF2-40B4-BE49-F238E27FC236}">
                <a16:creationId xmlns:a16="http://schemas.microsoft.com/office/drawing/2014/main" id="{2D36ADF2-943E-E760-2848-4A1FB3B94757}"/>
              </a:ext>
            </a:extLst>
          </p:cNvPr>
          <p:cNvSpPr>
            <a:spLocks noChangeArrowheads="1"/>
          </p:cNvSpPr>
          <p:nvPr/>
        </p:nvSpPr>
        <p:spPr bwMode="auto">
          <a:xfrm>
            <a:off x="990600" y="3352800"/>
            <a:ext cx="24384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00984C"/>
                </a:solidFill>
                <a:latin typeface="Arial Black" panose="020B0A04020102020204" pitchFamily="34" charset="0"/>
              </a:rPr>
              <a:t>Chemical</a:t>
            </a:r>
          </a:p>
          <a:p>
            <a:pPr>
              <a:spcBef>
                <a:spcPct val="50000"/>
              </a:spcBef>
            </a:pPr>
            <a:r>
              <a:rPr lang="en-US" altLang="en-US" sz="3200" b="1">
                <a:solidFill>
                  <a:srgbClr val="00984C"/>
                </a:solidFill>
                <a:latin typeface="Arial Black" panose="020B0A04020102020204" pitchFamily="34" charset="0"/>
              </a:rPr>
              <a:t>Process</a:t>
            </a:r>
          </a:p>
        </p:txBody>
      </p:sp>
    </p:spTree>
  </p:cSld>
  <p:clrMapOvr>
    <a:masterClrMapping/>
  </p:clrMapOvr>
  <p:transition spd="slow">
    <p:split orient="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4" name="Picture 1028">
            <a:extLst>
              <a:ext uri="{FF2B5EF4-FFF2-40B4-BE49-F238E27FC236}">
                <a16:creationId xmlns:a16="http://schemas.microsoft.com/office/drawing/2014/main" id="{EF9E3FB6-88EF-1213-B0B9-5F28D83292AB}"/>
              </a:ext>
            </a:extLst>
          </p:cNvPr>
          <p:cNvPicPr>
            <a:picLocks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0" y="-304800"/>
            <a:ext cx="9144000" cy="7162800"/>
          </a:xfrm>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pic>
    </p:spTree>
  </p:cSld>
  <p:clrMapOvr>
    <a:masterClrMapping/>
  </p:clrMapOvr>
  <p:transition spd="slow">
    <p:split orient="vert"/>
  </p:transition>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329</TotalTime>
  <Words>1019</Words>
  <Application>Microsoft Office PowerPoint</Application>
  <PresentationFormat>On-screen Show (4:3)</PresentationFormat>
  <Paragraphs>171</Paragraphs>
  <Slides>31</Slides>
  <Notes>31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39" baseType="lpstr">
      <vt:lpstr>Times New Roman</vt:lpstr>
      <vt:lpstr>Arial</vt:lpstr>
      <vt:lpstr>Helvetica-Bold</vt:lpstr>
      <vt:lpstr>Arial Black</vt:lpstr>
      <vt:lpstr>Wingdings</vt:lpstr>
      <vt:lpstr>Blank Presentation</vt:lpstr>
      <vt:lpstr>Microsoft Word Document</vt:lpstr>
      <vt:lpstr>Bitmap Image</vt:lpstr>
      <vt:lpstr>PowerPoint Presentation</vt:lpstr>
      <vt:lpstr>GREEN CHEMISTRY</vt:lpstr>
      <vt:lpstr>Green Chemistry Is About...</vt:lpstr>
      <vt:lpstr>Why do we need Green Chemistry ?</vt:lpstr>
      <vt:lpstr>PowerPoint Presentation</vt:lpstr>
      <vt:lpstr>The 12 Principles of Green Chemistry (1-6)</vt:lpstr>
      <vt:lpstr>The 12 Principles of Green Chemistry (7-12)</vt:lpstr>
      <vt:lpstr>“It is better to prevent waste than to treat or clean up waste after it is formed” </vt:lpstr>
      <vt:lpstr>PowerPoint Presentation</vt:lpstr>
      <vt:lpstr>PowerPoint Presentation</vt:lpstr>
      <vt:lpstr>“The use of auxiliary substances (e.g. solvents, separation agents, etc.) should be made unnecessary wherever possible, and innocuous when used”</vt:lpstr>
      <vt:lpstr>“Energy requirements should be recognized for their environmental impacts and should be minimized. Synthetic methods should be conducted at ambient pressure and temperature” </vt:lpstr>
      <vt:lpstr>PowerPoint Presentation</vt:lpstr>
      <vt:lpstr>“A raw material of feedstock should be renewable rather than depleting wherever technically and economically practical” </vt:lpstr>
      <vt:lpstr>PowerPoint Presentation</vt:lpstr>
      <vt:lpstr>Resource Depletion</vt:lpstr>
      <vt:lpstr>Poly lactic acid (PLA) for plastics production </vt:lpstr>
      <vt:lpstr>Polyhydroxyalkanoates (PHA’s) </vt:lpstr>
      <vt:lpstr>The major uses of GREEN CHEMISTRY</vt:lpstr>
      <vt:lpstr>Energy</vt:lpstr>
      <vt:lpstr>Energy</vt:lpstr>
      <vt:lpstr>Global Change</vt:lpstr>
      <vt:lpstr>Resource Depletion</vt:lpstr>
      <vt:lpstr>Resource Depletion</vt:lpstr>
      <vt:lpstr>Food Supply</vt:lpstr>
      <vt:lpstr>Food Supply</vt:lpstr>
      <vt:lpstr>Toxics in the Environment</vt:lpstr>
      <vt:lpstr>Pollution Prevention Hierarchy</vt:lpstr>
      <vt:lpstr>Conclusion</vt:lpstr>
      <vt:lpstr>PowerPoint Presentation</vt:lpstr>
      <vt:lpstr>PowerPoint Presentation</vt:lpstr>
    </vt:vector>
  </TitlesOfParts>
  <Company>Green Chemistry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 chemistry</dc:title>
  <dc:creator>Mike Lancaster</dc:creator>
  <cp:lastModifiedBy>Nayan GRIFFITHS</cp:lastModifiedBy>
  <cp:revision>26</cp:revision>
  <dcterms:created xsi:type="dcterms:W3CDTF">2002-02-25T12:34:56Z</dcterms:created>
  <dcterms:modified xsi:type="dcterms:W3CDTF">2023-05-23T21:52:13Z</dcterms:modified>
</cp:coreProperties>
</file>